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12" r:id="rId3"/>
    <p:sldMasterId id="2147483725" r:id="rId4"/>
    <p:sldMasterId id="2147483737" r:id="rId5"/>
    <p:sldMasterId id="2147483749" r:id="rId6"/>
  </p:sldMasterIdLst>
  <p:notesMasterIdLst>
    <p:notesMasterId r:id="rId8"/>
  </p:notesMasterIdLst>
  <p:sldIdLst>
    <p:sldId id="534" r:id="rId7"/>
    <p:sldId id="656" r:id="rId9"/>
    <p:sldId id="761" r:id="rId10"/>
    <p:sldId id="771" r:id="rId11"/>
    <p:sldId id="769" r:id="rId12"/>
    <p:sldId id="762" r:id="rId13"/>
    <p:sldId id="773" r:id="rId14"/>
    <p:sldId id="772" r:id="rId15"/>
    <p:sldId id="776" r:id="rId16"/>
    <p:sldId id="775" r:id="rId17"/>
    <p:sldId id="764" r:id="rId18"/>
    <p:sldId id="779" r:id="rId19"/>
    <p:sldId id="765" r:id="rId20"/>
    <p:sldId id="766" r:id="rId21"/>
    <p:sldId id="783" r:id="rId22"/>
    <p:sldId id="784" r:id="rId23"/>
    <p:sldId id="767" r:id="rId24"/>
    <p:sldId id="777" r:id="rId25"/>
    <p:sldId id="730" r:id="rId26"/>
    <p:sldId id="757" r:id="rId27"/>
    <p:sldId id="759" r:id="rId28"/>
    <p:sldId id="760" r:id="rId29"/>
    <p:sldId id="782" r:id="rId30"/>
    <p:sldId id="786" r:id="rId31"/>
    <p:sldId id="768" r:id="rId32"/>
    <p:sldId id="606" r:id="rId33"/>
  </p:sldIdLst>
  <p:sldSz cx="9144000" cy="5141595"/>
  <p:notesSz cx="6858000" cy="9144000"/>
  <p:defaultTextStyle>
    <a:defPPr>
      <a:defRPr lang="zh-CN"/>
    </a:defPPr>
    <a:lvl1pPr marL="0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920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415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18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38BF7"/>
    <a:srgbClr val="5A9CE8"/>
    <a:srgbClr val="FFFFFF"/>
    <a:srgbClr val="7FADDC"/>
    <a:srgbClr val="0D02E2"/>
    <a:srgbClr val="F3F3F3"/>
    <a:srgbClr val="F9F9F9"/>
    <a:srgbClr val="E07B1C"/>
    <a:srgbClr val="8DC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6159" autoAdjust="0"/>
  </p:normalViewPr>
  <p:slideViewPr>
    <p:cSldViewPr showGuides="1">
      <p:cViewPr varScale="1">
        <p:scale>
          <a:sx n="98" d="100"/>
          <a:sy n="98" d="100"/>
        </p:scale>
        <p:origin x="138" y="78"/>
      </p:cViewPr>
      <p:guideLst>
        <p:guide orient="horz" pos="1434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63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92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15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18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4456-EB52-4577-819A-4B7EA6F602C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513"/>
            <a:ext cx="6858000" cy="17901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0696"/>
            <a:ext cx="6858000" cy="124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65" indent="0" algn="ctr">
              <a:buNone/>
              <a:defRPr sz="1500"/>
            </a:lvl2pPr>
            <a:lvl3pPr marL="684530" indent="0" algn="ctr">
              <a:buNone/>
              <a:defRPr sz="1300"/>
            </a:lvl3pPr>
            <a:lvl4pPr marL="1026795" indent="0" algn="ctr">
              <a:buNone/>
              <a:defRPr sz="1200"/>
            </a:lvl4pPr>
            <a:lvl5pPr marL="1367790" indent="0" algn="ctr">
              <a:buNone/>
              <a:defRPr sz="1200"/>
            </a:lvl5pPr>
            <a:lvl6pPr marL="1710055" indent="0" algn="ctr">
              <a:buNone/>
              <a:defRPr sz="1200"/>
            </a:lvl6pPr>
            <a:lvl7pPr marL="2052320" indent="0" algn="ctr">
              <a:buNone/>
              <a:defRPr sz="1200"/>
            </a:lvl7pPr>
            <a:lvl8pPr marL="2394585" indent="0" algn="ctr">
              <a:buNone/>
              <a:defRPr sz="1200"/>
            </a:lvl8pPr>
            <a:lvl9pPr marL="273685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927"/>
            <a:ext cx="7886700" cy="21388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036"/>
            <a:ext cx="7886700" cy="11247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5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6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7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5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8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8797"/>
            <a:ext cx="3886200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8797"/>
            <a:ext cx="3886200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759"/>
            <a:ext cx="7886700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484"/>
            <a:ext cx="3868340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5" indent="0">
              <a:buNone/>
              <a:defRPr sz="1500" b="1"/>
            </a:lvl2pPr>
            <a:lvl3pPr marL="684530" indent="0">
              <a:buNone/>
              <a:defRPr sz="1300" b="1"/>
            </a:lvl3pPr>
            <a:lvl4pPr marL="1026795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2320" indent="0">
              <a:buNone/>
              <a:defRPr sz="1200" b="1"/>
            </a:lvl7pPr>
            <a:lvl8pPr marL="2394585" indent="0">
              <a:buNone/>
              <a:defRPr sz="1200" b="1"/>
            </a:lvl8pPr>
            <a:lvl9pPr marL="27368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227"/>
            <a:ext cx="3868340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9" y="1260484"/>
            <a:ext cx="3887391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5" indent="0">
              <a:buNone/>
              <a:defRPr sz="1500" b="1"/>
            </a:lvl2pPr>
            <a:lvl3pPr marL="684530" indent="0">
              <a:buNone/>
              <a:defRPr sz="1300" b="1"/>
            </a:lvl3pPr>
            <a:lvl4pPr marL="1026795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2320" indent="0">
              <a:buNone/>
              <a:defRPr sz="1200" b="1"/>
            </a:lvl7pPr>
            <a:lvl8pPr marL="2394585" indent="0">
              <a:buNone/>
              <a:defRPr sz="1200" b="1"/>
            </a:lvl8pPr>
            <a:lvl9pPr marL="27368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9" y="1878227"/>
            <a:ext cx="388739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 userDrawn="1"/>
        </p:nvSpPr>
        <p:spPr bwMode="auto">
          <a:xfrm>
            <a:off x="19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99903" y="225191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796"/>
            <a:ext cx="2949178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342"/>
            <a:ext cx="4629150" cy="36540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2574"/>
            <a:ext cx="2949178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265" indent="0">
              <a:buNone/>
              <a:defRPr sz="1000"/>
            </a:lvl2pPr>
            <a:lvl3pPr marL="684530" indent="0">
              <a:buNone/>
              <a:defRPr sz="900"/>
            </a:lvl3pPr>
            <a:lvl4pPr marL="1026795" indent="0">
              <a:buNone/>
              <a:defRPr sz="700"/>
            </a:lvl4pPr>
            <a:lvl5pPr marL="1367790" indent="0">
              <a:buNone/>
              <a:defRPr sz="700"/>
            </a:lvl5pPr>
            <a:lvl6pPr marL="1710055" indent="0">
              <a:buNone/>
              <a:defRPr sz="700"/>
            </a:lvl6pPr>
            <a:lvl7pPr marL="2052320" indent="0">
              <a:buNone/>
              <a:defRPr sz="700"/>
            </a:lvl7pPr>
            <a:lvl8pPr marL="2394585" indent="0">
              <a:buNone/>
              <a:defRPr sz="700"/>
            </a:lvl8pPr>
            <a:lvl9pPr marL="273685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796"/>
            <a:ext cx="2949178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342"/>
            <a:ext cx="4629150" cy="365409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265" indent="0">
              <a:buNone/>
              <a:defRPr sz="2100"/>
            </a:lvl2pPr>
            <a:lvl3pPr marL="684530" indent="0">
              <a:buNone/>
              <a:defRPr sz="1800"/>
            </a:lvl3pPr>
            <a:lvl4pPr marL="1026795" indent="0">
              <a:buNone/>
              <a:defRPr sz="1500"/>
            </a:lvl4pPr>
            <a:lvl5pPr marL="1367790" indent="0">
              <a:buNone/>
              <a:defRPr sz="1500"/>
            </a:lvl5pPr>
            <a:lvl6pPr marL="1710055" indent="0">
              <a:buNone/>
              <a:defRPr sz="1500"/>
            </a:lvl6pPr>
            <a:lvl7pPr marL="2052320" indent="0">
              <a:buNone/>
              <a:defRPr sz="1500"/>
            </a:lvl7pPr>
            <a:lvl8pPr marL="2394585" indent="0">
              <a:buNone/>
              <a:defRPr sz="1500"/>
            </a:lvl8pPr>
            <a:lvl9pPr marL="273685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2574"/>
            <a:ext cx="2949178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265" indent="0">
              <a:buNone/>
              <a:defRPr sz="1000"/>
            </a:lvl2pPr>
            <a:lvl3pPr marL="684530" indent="0">
              <a:buNone/>
              <a:defRPr sz="900"/>
            </a:lvl3pPr>
            <a:lvl4pPr marL="1026795" indent="0">
              <a:buNone/>
              <a:defRPr sz="700"/>
            </a:lvl4pPr>
            <a:lvl5pPr marL="1367790" indent="0">
              <a:buNone/>
              <a:defRPr sz="700"/>
            </a:lvl5pPr>
            <a:lvl6pPr marL="1710055" indent="0">
              <a:buNone/>
              <a:defRPr sz="700"/>
            </a:lvl6pPr>
            <a:lvl7pPr marL="2052320" indent="0">
              <a:buNone/>
              <a:defRPr sz="700"/>
            </a:lvl7pPr>
            <a:lvl8pPr marL="2394585" indent="0">
              <a:buNone/>
              <a:defRPr sz="700"/>
            </a:lvl8pPr>
            <a:lvl9pPr marL="273685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4" y="273759"/>
            <a:ext cx="1971675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759"/>
            <a:ext cx="5800725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4" y="273759"/>
            <a:ext cx="1971675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759"/>
            <a:ext cx="5800725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4248" y="4860943"/>
            <a:ext cx="18745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9226" y="4800601"/>
            <a:ext cx="238246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520" y="4860943"/>
            <a:ext cx="17552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9858" y="4854858"/>
            <a:ext cx="360040" cy="144016"/>
          </a:xfrm>
          <a:prstGeom prst="rect">
            <a:avLst/>
          </a:prstGeom>
        </p:spPr>
        <p:txBody>
          <a:bodyPr lIns="91250" tIns="0" rIns="9125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cs typeface="Arial" panose="020B0604020202090204" pitchFamily="34" charset="0"/>
              </a:rPr>
            </a:fld>
            <a:endParaRPr lang="zh-CN" altLang="en-US" sz="800" dirty="0">
              <a:solidFill>
                <a:srgbClr val="53585E"/>
              </a:solidFill>
              <a:cs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4248" y="4860943"/>
            <a:ext cx="18745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9226" y="4800601"/>
            <a:ext cx="238246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520" y="4860943"/>
            <a:ext cx="175525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9858" y="4854858"/>
            <a:ext cx="360040" cy="144016"/>
          </a:xfrm>
          <a:prstGeom prst="rect">
            <a:avLst/>
          </a:prstGeom>
        </p:spPr>
        <p:txBody>
          <a:bodyPr lIns="91250" tIns="0" rIns="9125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anose="020B0604020202090204" pitchFamily="34" charset="0"/>
              </a:rPr>
            </a:fld>
            <a:endParaRPr lang="zh-CN" altLang="en-US" sz="800" dirty="0">
              <a:solidFill>
                <a:srgbClr val="53585E"/>
              </a:solidFill>
              <a:latin typeface="+mn-lt"/>
              <a:cs typeface="Arial" panose="020B060402020209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1763689" y="1995070"/>
            <a:ext cx="1991251" cy="707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CA9B61"/>
                </a:solidFill>
                <a:latin typeface="+mj-ea"/>
                <a:ea typeface="+mj-ea"/>
              </a:rPr>
              <a:t>ONTENTS</a:t>
            </a:r>
            <a:endParaRPr lang="zh-CN" altLang="en-US" sz="4000" b="1" dirty="0">
              <a:solidFill>
                <a:srgbClr val="CA9B61"/>
              </a:solidFill>
              <a:latin typeface="+mj-ea"/>
              <a:ea typeface="+mj-ea"/>
            </a:endParaRPr>
          </a:p>
        </p:txBody>
      </p:sp>
      <p:sp>
        <p:nvSpPr>
          <p:cNvPr id="16" name="任意多边形 15"/>
          <p:cNvSpPr/>
          <p:nvPr userDrawn="1"/>
        </p:nvSpPr>
        <p:spPr bwMode="auto">
          <a:xfrm rot="21059070" flipH="1">
            <a:off x="3804611" y="3134742"/>
            <a:ext cx="5373151" cy="2412851"/>
          </a:xfrm>
          <a:custGeom>
            <a:avLst/>
            <a:gdLst>
              <a:gd name="connsiteX0" fmla="*/ 5373151 w 5373151"/>
              <a:gd name="connsiteY0" fmla="*/ 0 h 2413596"/>
              <a:gd name="connsiteX1" fmla="*/ 43602 w 5373151"/>
              <a:gd name="connsiteY1" fmla="*/ 1230089 h 2413596"/>
              <a:gd name="connsiteX2" fmla="*/ 0 w 5373151"/>
              <a:gd name="connsiteY2" fmla="*/ 1203151 h 2413596"/>
              <a:gd name="connsiteX3" fmla="*/ 192051 w 5373151"/>
              <a:gd name="connsiteY3" fmla="*/ 2413596 h 2413596"/>
              <a:gd name="connsiteX4" fmla="*/ 4418339 w 5373151"/>
              <a:gd name="connsiteY4" fmla="*/ 1743045 h 2413596"/>
              <a:gd name="connsiteX5" fmla="*/ 4487216 w 5373151"/>
              <a:gd name="connsiteY5" fmla="*/ 1651475 h 2413596"/>
              <a:gd name="connsiteX6" fmla="*/ 5373151 w 5373151"/>
              <a:gd name="connsiteY6" fmla="*/ 0 h 241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3151" h="2413596">
                <a:moveTo>
                  <a:pt x="5373151" y="0"/>
                </a:moveTo>
                <a:cubicBezTo>
                  <a:pt x="3423130" y="2226067"/>
                  <a:pt x="1202272" y="1883595"/>
                  <a:pt x="43602" y="1230089"/>
                </a:cubicBezTo>
                <a:lnTo>
                  <a:pt x="0" y="1203151"/>
                </a:lnTo>
                <a:lnTo>
                  <a:pt x="192051" y="2413596"/>
                </a:lnTo>
                <a:lnTo>
                  <a:pt x="4418339" y="1743045"/>
                </a:lnTo>
                <a:lnTo>
                  <a:pt x="4487216" y="1651475"/>
                </a:lnTo>
                <a:cubicBezTo>
                  <a:pt x="4910924" y="1065468"/>
                  <a:pt x="5276854" y="456629"/>
                  <a:pt x="53731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1800"/>
          </a:p>
        </p:txBody>
      </p:sp>
      <p:sp>
        <p:nvSpPr>
          <p:cNvPr id="11" name="任意多边形 10"/>
          <p:cNvSpPr/>
          <p:nvPr userDrawn="1"/>
        </p:nvSpPr>
        <p:spPr bwMode="auto">
          <a:xfrm rot="21059070" flipH="1">
            <a:off x="-2272" y="607630"/>
            <a:ext cx="4865686" cy="4945948"/>
          </a:xfrm>
          <a:custGeom>
            <a:avLst/>
            <a:gdLst>
              <a:gd name="connsiteX0" fmla="*/ 4501330 w 4865686"/>
              <a:gd name="connsiteY0" fmla="*/ 0 h 4947475"/>
              <a:gd name="connsiteX1" fmla="*/ 4371916 w 4865686"/>
              <a:gd name="connsiteY1" fmla="*/ 44265 h 4947475"/>
              <a:gd name="connsiteX2" fmla="*/ 1939938 w 4865686"/>
              <a:gd name="connsiteY2" fmla="*/ 1921360 h 4947475"/>
              <a:gd name="connsiteX3" fmla="*/ 172002 w 4865686"/>
              <a:gd name="connsiteY3" fmla="*/ 4697362 h 4947475"/>
              <a:gd name="connsiteX4" fmla="*/ 0 w 4865686"/>
              <a:gd name="connsiteY4" fmla="*/ 4947475 h 4947475"/>
              <a:gd name="connsiteX5" fmla="*/ 798101 w 4865686"/>
              <a:gd name="connsiteY5" fmla="*/ 4820847 h 4947475"/>
              <a:gd name="connsiteX6" fmla="*/ 850525 w 4865686"/>
              <a:gd name="connsiteY6" fmla="*/ 4764363 h 4947475"/>
              <a:gd name="connsiteX7" fmla="*/ 938811 w 4865686"/>
              <a:gd name="connsiteY7" fmla="*/ 4665262 h 4947475"/>
              <a:gd name="connsiteX8" fmla="*/ 4635755 w 4865686"/>
              <a:gd name="connsiteY8" fmla="*/ 2325394 h 4947475"/>
              <a:gd name="connsiteX9" fmla="*/ 4865686 w 4865686"/>
              <a:gd name="connsiteY9" fmla="*/ 2296437 h 49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5686" h="4947475">
                <a:moveTo>
                  <a:pt x="4501330" y="0"/>
                </a:moveTo>
                <a:lnTo>
                  <a:pt x="4371916" y="44265"/>
                </a:lnTo>
                <a:cubicBezTo>
                  <a:pt x="3439412" y="389454"/>
                  <a:pt x="2597582" y="1067915"/>
                  <a:pt x="1939938" y="1921360"/>
                </a:cubicBezTo>
                <a:cubicBezTo>
                  <a:pt x="1355511" y="2641297"/>
                  <a:pt x="789365" y="3766808"/>
                  <a:pt x="172002" y="4697362"/>
                </a:cubicBezTo>
                <a:lnTo>
                  <a:pt x="0" y="4947475"/>
                </a:lnTo>
                <a:lnTo>
                  <a:pt x="798101" y="4820847"/>
                </a:lnTo>
                <a:lnTo>
                  <a:pt x="850525" y="4764363"/>
                </a:lnTo>
                <a:cubicBezTo>
                  <a:pt x="882758" y="4728919"/>
                  <a:pt x="912289" y="4695722"/>
                  <a:pt x="938811" y="4665262"/>
                </a:cubicBezTo>
                <a:cubicBezTo>
                  <a:pt x="1982399" y="3466817"/>
                  <a:pt x="3243589" y="2543646"/>
                  <a:pt x="4635755" y="2325394"/>
                </a:cubicBezTo>
                <a:lnTo>
                  <a:pt x="4865686" y="2296437"/>
                </a:lnTo>
                <a:close/>
              </a:path>
            </a:pathLst>
          </a:custGeom>
          <a:solidFill>
            <a:srgbClr val="E61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1800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399996" y="2017036"/>
            <a:ext cx="958917" cy="707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+mj-ea"/>
                <a:ea typeface="+mj-ea"/>
              </a:rPr>
              <a:t>CON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3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0" y="228455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 userDrawn="1"/>
        </p:nvSpPr>
        <p:spPr bwMode="auto">
          <a:xfrm rot="21059070" flipH="1">
            <a:off x="3804612" y="3134742"/>
            <a:ext cx="5373151" cy="2412851"/>
          </a:xfrm>
          <a:custGeom>
            <a:avLst/>
            <a:gdLst>
              <a:gd name="connsiteX0" fmla="*/ 5373151 w 5373151"/>
              <a:gd name="connsiteY0" fmla="*/ 0 h 2413596"/>
              <a:gd name="connsiteX1" fmla="*/ 43601 w 5373151"/>
              <a:gd name="connsiteY1" fmla="*/ 1230089 h 2413596"/>
              <a:gd name="connsiteX2" fmla="*/ 0 w 5373151"/>
              <a:gd name="connsiteY2" fmla="*/ 1203151 h 2413596"/>
              <a:gd name="connsiteX3" fmla="*/ 192051 w 5373151"/>
              <a:gd name="connsiteY3" fmla="*/ 2413596 h 2413596"/>
              <a:gd name="connsiteX4" fmla="*/ 4418339 w 5373151"/>
              <a:gd name="connsiteY4" fmla="*/ 1743045 h 2413596"/>
              <a:gd name="connsiteX5" fmla="*/ 4487216 w 5373151"/>
              <a:gd name="connsiteY5" fmla="*/ 1651475 h 2413596"/>
              <a:gd name="connsiteX6" fmla="*/ 5373151 w 5373151"/>
              <a:gd name="connsiteY6" fmla="*/ 0 h 241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3151" h="2413596">
                <a:moveTo>
                  <a:pt x="5373151" y="0"/>
                </a:moveTo>
                <a:cubicBezTo>
                  <a:pt x="3423130" y="2226067"/>
                  <a:pt x="1202272" y="1883595"/>
                  <a:pt x="43601" y="1230089"/>
                </a:cubicBezTo>
                <a:lnTo>
                  <a:pt x="0" y="1203151"/>
                </a:lnTo>
                <a:lnTo>
                  <a:pt x="192051" y="2413596"/>
                </a:lnTo>
                <a:lnTo>
                  <a:pt x="4418339" y="1743045"/>
                </a:lnTo>
                <a:lnTo>
                  <a:pt x="4487216" y="1651475"/>
                </a:lnTo>
                <a:cubicBezTo>
                  <a:pt x="4910924" y="1065468"/>
                  <a:pt x="5276854" y="456629"/>
                  <a:pt x="53731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1800"/>
          </a:p>
        </p:txBody>
      </p:sp>
      <p:sp>
        <p:nvSpPr>
          <p:cNvPr id="8" name="任意多边形 7"/>
          <p:cNvSpPr/>
          <p:nvPr userDrawn="1"/>
        </p:nvSpPr>
        <p:spPr bwMode="auto">
          <a:xfrm rot="21059070" flipH="1">
            <a:off x="-2272" y="607630"/>
            <a:ext cx="4865686" cy="4945948"/>
          </a:xfrm>
          <a:custGeom>
            <a:avLst/>
            <a:gdLst>
              <a:gd name="connsiteX0" fmla="*/ 4501329 w 4865686"/>
              <a:gd name="connsiteY0" fmla="*/ 0 h 4947475"/>
              <a:gd name="connsiteX1" fmla="*/ 4371916 w 4865686"/>
              <a:gd name="connsiteY1" fmla="*/ 44265 h 4947475"/>
              <a:gd name="connsiteX2" fmla="*/ 1939938 w 4865686"/>
              <a:gd name="connsiteY2" fmla="*/ 1921361 h 4947475"/>
              <a:gd name="connsiteX3" fmla="*/ 172002 w 4865686"/>
              <a:gd name="connsiteY3" fmla="*/ 4697362 h 4947475"/>
              <a:gd name="connsiteX4" fmla="*/ 0 w 4865686"/>
              <a:gd name="connsiteY4" fmla="*/ 4947475 h 4947475"/>
              <a:gd name="connsiteX5" fmla="*/ 798101 w 4865686"/>
              <a:gd name="connsiteY5" fmla="*/ 4820847 h 4947475"/>
              <a:gd name="connsiteX6" fmla="*/ 850525 w 4865686"/>
              <a:gd name="connsiteY6" fmla="*/ 4764363 h 4947475"/>
              <a:gd name="connsiteX7" fmla="*/ 938811 w 4865686"/>
              <a:gd name="connsiteY7" fmla="*/ 4665262 h 4947475"/>
              <a:gd name="connsiteX8" fmla="*/ 4635755 w 4865686"/>
              <a:gd name="connsiteY8" fmla="*/ 2325395 h 4947475"/>
              <a:gd name="connsiteX9" fmla="*/ 4865686 w 4865686"/>
              <a:gd name="connsiteY9" fmla="*/ 2296436 h 49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5686" h="4947475">
                <a:moveTo>
                  <a:pt x="4501329" y="0"/>
                </a:moveTo>
                <a:lnTo>
                  <a:pt x="4371916" y="44265"/>
                </a:lnTo>
                <a:cubicBezTo>
                  <a:pt x="3439412" y="389454"/>
                  <a:pt x="2597582" y="1067915"/>
                  <a:pt x="1939938" y="1921361"/>
                </a:cubicBezTo>
                <a:cubicBezTo>
                  <a:pt x="1355511" y="2641297"/>
                  <a:pt x="789365" y="3766808"/>
                  <a:pt x="172002" y="4697362"/>
                </a:cubicBezTo>
                <a:lnTo>
                  <a:pt x="0" y="4947475"/>
                </a:lnTo>
                <a:lnTo>
                  <a:pt x="798101" y="4820847"/>
                </a:lnTo>
                <a:lnTo>
                  <a:pt x="850525" y="4764363"/>
                </a:lnTo>
                <a:cubicBezTo>
                  <a:pt x="882758" y="4728919"/>
                  <a:pt x="912289" y="4695722"/>
                  <a:pt x="938811" y="4665262"/>
                </a:cubicBezTo>
                <a:cubicBezTo>
                  <a:pt x="1982399" y="3466817"/>
                  <a:pt x="3243589" y="2543646"/>
                  <a:pt x="4635755" y="2325395"/>
                </a:cubicBezTo>
                <a:lnTo>
                  <a:pt x="4865686" y="2296436"/>
                </a:lnTo>
                <a:close/>
              </a:path>
            </a:pathLst>
          </a:custGeom>
          <a:solidFill>
            <a:srgbClr val="E61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1800" dirty="0"/>
          </a:p>
        </p:txBody>
      </p:sp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0" y="228455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927"/>
            <a:ext cx="7886700" cy="21388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036"/>
            <a:ext cx="7886700" cy="11247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5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67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7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0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5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8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8797"/>
            <a:ext cx="3886200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8797"/>
            <a:ext cx="3886200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759"/>
            <a:ext cx="7886700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484"/>
            <a:ext cx="3868340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5" indent="0">
              <a:buNone/>
              <a:defRPr sz="1500" b="1"/>
            </a:lvl2pPr>
            <a:lvl3pPr marL="684530" indent="0">
              <a:buNone/>
              <a:defRPr sz="1300" b="1"/>
            </a:lvl3pPr>
            <a:lvl4pPr marL="1026795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2320" indent="0">
              <a:buNone/>
              <a:defRPr sz="1200" b="1"/>
            </a:lvl7pPr>
            <a:lvl8pPr marL="2394585" indent="0">
              <a:buNone/>
              <a:defRPr sz="1200" b="1"/>
            </a:lvl8pPr>
            <a:lvl9pPr marL="27368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227"/>
            <a:ext cx="3868340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9" y="1260484"/>
            <a:ext cx="3887391" cy="6177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5" indent="0">
              <a:buNone/>
              <a:defRPr sz="1500" b="1"/>
            </a:lvl2pPr>
            <a:lvl3pPr marL="684530" indent="0">
              <a:buNone/>
              <a:defRPr sz="1300" b="1"/>
            </a:lvl3pPr>
            <a:lvl4pPr marL="1026795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2320" indent="0">
              <a:buNone/>
              <a:defRPr sz="1200" b="1"/>
            </a:lvl7pPr>
            <a:lvl8pPr marL="2394585" indent="0">
              <a:buNone/>
              <a:defRPr sz="1200" b="1"/>
            </a:lvl8pPr>
            <a:lvl9pPr marL="273685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9" y="1878227"/>
            <a:ext cx="388739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 userDrawn="1"/>
        </p:nvSpPr>
        <p:spPr bwMode="auto">
          <a:xfrm>
            <a:off x="19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99903" y="225191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6016" y="64680"/>
            <a:ext cx="7784376" cy="593516"/>
          </a:xfrm>
        </p:spPr>
        <p:txBody>
          <a:bodyPr/>
          <a:lstStyle>
            <a:lvl1pPr marL="0" marR="0" indent="0" algn="l" defTabSz="6832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2000" b="1" kern="1200" dirty="0" smtClean="0">
                <a:solidFill>
                  <a:srgbClr val="4472C4"/>
                </a:solidFill>
                <a:latin typeface="Impact" panose="020B080603090205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defRPr>
            </a:lvl1pPr>
          </a:lstStyle>
          <a:p>
            <a:pPr marL="0" marR="0" lvl="0" indent="0" algn="l" defTabSz="6832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hzjl-one\Desktop\logo-01-01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442587"/>
            <a:ext cx="1653862" cy="5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广告公司\和智传信\执行中\金证财富\金证财富VI规范\VI手册\PPT模板\未标题-2-09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40" r="3123"/>
          <a:stretch>
            <a:fillRect/>
          </a:stretch>
        </p:blipFill>
        <p:spPr bwMode="auto">
          <a:xfrm>
            <a:off x="363440" y="555356"/>
            <a:ext cx="8494811" cy="2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 userDrawn="1"/>
        </p:nvSpPr>
        <p:spPr>
          <a:xfrm>
            <a:off x="611561" y="195426"/>
            <a:ext cx="184731" cy="369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800" b="1" dirty="0">
              <a:solidFill>
                <a:srgbClr val="CA9B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 userDrawn="1"/>
        </p:nvSpPr>
        <p:spPr bwMode="auto">
          <a:xfrm>
            <a:off x="19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 userDrawn="1"/>
        </p:nvSpPr>
        <p:spPr bwMode="auto">
          <a:xfrm>
            <a:off x="99903" y="225191"/>
            <a:ext cx="216113" cy="4330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250" tIns="45625" rIns="91250" bIns="45625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796"/>
            <a:ext cx="2949178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342"/>
            <a:ext cx="4629150" cy="36540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2574"/>
            <a:ext cx="2949178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265" indent="0">
              <a:buNone/>
              <a:defRPr sz="1000"/>
            </a:lvl2pPr>
            <a:lvl3pPr marL="684530" indent="0">
              <a:buNone/>
              <a:defRPr sz="900"/>
            </a:lvl3pPr>
            <a:lvl4pPr marL="1026795" indent="0">
              <a:buNone/>
              <a:defRPr sz="700"/>
            </a:lvl4pPr>
            <a:lvl5pPr marL="1367790" indent="0">
              <a:buNone/>
              <a:defRPr sz="700"/>
            </a:lvl5pPr>
            <a:lvl6pPr marL="1710055" indent="0">
              <a:buNone/>
              <a:defRPr sz="700"/>
            </a:lvl6pPr>
            <a:lvl7pPr marL="2052320" indent="0">
              <a:buNone/>
              <a:defRPr sz="700"/>
            </a:lvl7pPr>
            <a:lvl8pPr marL="2394585" indent="0">
              <a:buNone/>
              <a:defRPr sz="700"/>
            </a:lvl8pPr>
            <a:lvl9pPr marL="273685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796"/>
            <a:ext cx="2949178" cy="119978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342"/>
            <a:ext cx="4629150" cy="365409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265" indent="0">
              <a:buNone/>
              <a:defRPr sz="2100"/>
            </a:lvl2pPr>
            <a:lvl3pPr marL="684530" indent="0">
              <a:buNone/>
              <a:defRPr sz="1800"/>
            </a:lvl3pPr>
            <a:lvl4pPr marL="1026795" indent="0">
              <a:buNone/>
              <a:defRPr sz="1500"/>
            </a:lvl4pPr>
            <a:lvl5pPr marL="1367790" indent="0">
              <a:buNone/>
              <a:defRPr sz="1500"/>
            </a:lvl5pPr>
            <a:lvl6pPr marL="1710055" indent="0">
              <a:buNone/>
              <a:defRPr sz="1500"/>
            </a:lvl6pPr>
            <a:lvl7pPr marL="2052320" indent="0">
              <a:buNone/>
              <a:defRPr sz="1500"/>
            </a:lvl7pPr>
            <a:lvl8pPr marL="2394585" indent="0">
              <a:buNone/>
              <a:defRPr sz="1500"/>
            </a:lvl8pPr>
            <a:lvl9pPr marL="273685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2574"/>
            <a:ext cx="2949178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265" indent="0">
              <a:buNone/>
              <a:defRPr sz="1000"/>
            </a:lvl2pPr>
            <a:lvl3pPr marL="684530" indent="0">
              <a:buNone/>
              <a:defRPr sz="900"/>
            </a:lvl3pPr>
            <a:lvl4pPr marL="1026795" indent="0">
              <a:buNone/>
              <a:defRPr sz="700"/>
            </a:lvl4pPr>
            <a:lvl5pPr marL="1367790" indent="0">
              <a:buNone/>
              <a:defRPr sz="700"/>
            </a:lvl5pPr>
            <a:lvl6pPr marL="1710055" indent="0">
              <a:buNone/>
              <a:defRPr sz="700"/>
            </a:lvl6pPr>
            <a:lvl7pPr marL="2052320" indent="0">
              <a:buNone/>
              <a:defRPr sz="700"/>
            </a:lvl7pPr>
            <a:lvl8pPr marL="2394585" indent="0">
              <a:buNone/>
              <a:defRPr sz="700"/>
            </a:lvl8pPr>
            <a:lvl9pPr marL="273685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513"/>
            <a:ext cx="6858000" cy="17901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0696"/>
            <a:ext cx="6858000" cy="124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65" indent="0" algn="ctr">
              <a:buNone/>
              <a:defRPr sz="1500"/>
            </a:lvl2pPr>
            <a:lvl3pPr marL="684530" indent="0" algn="ctr">
              <a:buNone/>
              <a:defRPr sz="1300"/>
            </a:lvl3pPr>
            <a:lvl4pPr marL="1026795" indent="0" algn="ctr">
              <a:buNone/>
              <a:defRPr sz="1200"/>
            </a:lvl4pPr>
            <a:lvl5pPr marL="1367790" indent="0" algn="ctr">
              <a:buNone/>
              <a:defRPr sz="1200"/>
            </a:lvl5pPr>
            <a:lvl6pPr marL="1710055" indent="0" algn="ctr">
              <a:buNone/>
              <a:defRPr sz="1200"/>
            </a:lvl6pPr>
            <a:lvl7pPr marL="2052320" indent="0" algn="ctr">
              <a:buNone/>
              <a:defRPr sz="1200"/>
            </a:lvl7pPr>
            <a:lvl8pPr marL="2394585" indent="0" algn="ctr">
              <a:buNone/>
              <a:defRPr sz="1200"/>
            </a:lvl8pPr>
            <a:lvl9pPr marL="273685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4" Type="http://schemas.openxmlformats.org/officeDocument/2006/relationships/theme" Target="../theme/theme1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759"/>
            <a:ext cx="7886700" cy="993866"/>
          </a:xfrm>
          <a:prstGeom prst="rect">
            <a:avLst/>
          </a:prstGeom>
        </p:spPr>
        <p:txBody>
          <a:bodyPr vert="horz" lIns="91250" tIns="45625" rIns="91250" bIns="4562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797"/>
            <a:ext cx="7886700" cy="3262497"/>
          </a:xfrm>
          <a:prstGeom prst="rect">
            <a:avLst/>
          </a:prstGeom>
        </p:spPr>
        <p:txBody>
          <a:bodyPr vert="horz" lIns="91250" tIns="45625" rIns="91250" bIns="4562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5811"/>
            <a:ext cx="2057400" cy="273759"/>
          </a:xfrm>
          <a:prstGeom prst="rect">
            <a:avLst/>
          </a:prstGeom>
        </p:spPr>
        <p:txBody>
          <a:bodyPr vert="horz" lIns="91250" tIns="45625" rIns="91250" bIns="4562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5811"/>
            <a:ext cx="3086100" cy="273759"/>
          </a:xfrm>
          <a:prstGeom prst="rect">
            <a:avLst/>
          </a:prstGeom>
        </p:spPr>
        <p:txBody>
          <a:bodyPr vert="horz" lIns="91250" tIns="45625" rIns="91250" bIns="4562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5811"/>
            <a:ext cx="2057400" cy="273759"/>
          </a:xfrm>
          <a:prstGeom prst="rect">
            <a:avLst/>
          </a:prstGeom>
        </p:spPr>
        <p:txBody>
          <a:bodyPr vert="horz" lIns="91250" tIns="45625" rIns="91250" bIns="4562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xStyles>
    <p:titleStyle>
      <a:lvl1pPr algn="l" defTabSz="6832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26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50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77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3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9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9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8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85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42B6-D998-4E8F-A607-45A017E35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0093-E8CF-49AE-813C-A0E14FFCC6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DCBF-C5C5-402E-989E-2A63D4E326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D634-F941-4FBD-9E10-8A9F45F943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B7BC-4DA6-49EC-B8D8-05FF3FEE0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3B74-6708-4B31-B432-AB349F4E7A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759"/>
            <a:ext cx="7886700" cy="993866"/>
          </a:xfrm>
          <a:prstGeom prst="rect">
            <a:avLst/>
          </a:prstGeom>
        </p:spPr>
        <p:txBody>
          <a:bodyPr vert="horz" lIns="91250" tIns="45625" rIns="91250" bIns="4562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797"/>
            <a:ext cx="7886700" cy="3262497"/>
          </a:xfrm>
          <a:prstGeom prst="rect">
            <a:avLst/>
          </a:prstGeom>
        </p:spPr>
        <p:txBody>
          <a:bodyPr vert="horz" lIns="91250" tIns="45625" rIns="91250" bIns="4562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5811"/>
            <a:ext cx="2057400" cy="273759"/>
          </a:xfrm>
          <a:prstGeom prst="rect">
            <a:avLst/>
          </a:prstGeom>
        </p:spPr>
        <p:txBody>
          <a:bodyPr vert="horz" lIns="91250" tIns="45625" rIns="91250" bIns="4562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5811"/>
            <a:ext cx="3086100" cy="273759"/>
          </a:xfrm>
          <a:prstGeom prst="rect">
            <a:avLst/>
          </a:prstGeom>
        </p:spPr>
        <p:txBody>
          <a:bodyPr vert="horz" lIns="91250" tIns="45625" rIns="91250" bIns="4562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5811"/>
            <a:ext cx="2057400" cy="273759"/>
          </a:xfrm>
          <a:prstGeom prst="rect">
            <a:avLst/>
          </a:prstGeom>
        </p:spPr>
        <p:txBody>
          <a:bodyPr vert="horz" lIns="91250" tIns="45625" rIns="91250" bIns="4562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txStyles>
    <p:titleStyle>
      <a:lvl1pPr algn="l" defTabSz="6832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815" indent="-170815" algn="l" defTabSz="68326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4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97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4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50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77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400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0815" algn="l" defTabSz="68326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3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9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9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32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85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850" algn="l" defTabSz="6832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hyperlink" Target="https://ice.work/docs/guide/advanced/icestark" TargetMode="External"/><Relationship Id="rId4" Type="http://schemas.openxmlformats.org/officeDocument/2006/relationships/hyperlink" Target="https://single-spa.js.org/" TargetMode="External"/><Relationship Id="rId3" Type="http://schemas.openxmlformats.org/officeDocument/2006/relationships/hyperlink" Target="https://juejin.cn/post/6844903943873675271" TargetMode="External"/><Relationship Id="rId2" Type="http://schemas.openxmlformats.org/officeDocument/2006/relationships/hyperlink" Target="https://zhuanlan.zhihu.com/p/78362028" TargetMode="External"/><Relationship Id="rId1" Type="http://schemas.openxmlformats.org/officeDocument/2006/relationships/hyperlink" Target="https://github.com/rajasegar/awesome-micro-frontends" TargetMode="Externa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0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>
            <a:off x="4361815" y="-62865"/>
            <a:ext cx="4792980" cy="5215255"/>
          </a:xfrm>
          <a:custGeom>
            <a:avLst/>
            <a:gdLst>
              <a:gd name="connsiteX0" fmla="*/ 1646068 w 6383203"/>
              <a:gd name="connsiteY0" fmla="*/ 0 h 6857999"/>
              <a:gd name="connsiteX1" fmla="*/ 6383203 w 6383203"/>
              <a:gd name="connsiteY1" fmla="*/ 0 h 6857999"/>
              <a:gd name="connsiteX2" fmla="*/ 6383203 w 6383203"/>
              <a:gd name="connsiteY2" fmla="*/ 6857999 h 6857999"/>
              <a:gd name="connsiteX3" fmla="*/ 1648832 w 6383203"/>
              <a:gd name="connsiteY3" fmla="*/ 6857999 h 6857999"/>
              <a:gd name="connsiteX4" fmla="*/ 133659 w 6383203"/>
              <a:gd name="connsiteY4" fmla="*/ 3827665 h 6857999"/>
              <a:gd name="connsiteX5" fmla="*/ 133658 w 6383203"/>
              <a:gd name="connsiteY5" fmla="*/ 3827664 h 6857999"/>
              <a:gd name="connsiteX6" fmla="*/ 34038 w 6383203"/>
              <a:gd name="connsiteY6" fmla="*/ 3628424 h 6857999"/>
              <a:gd name="connsiteX7" fmla="*/ 13816 w 6383203"/>
              <a:gd name="connsiteY7" fmla="*/ 3563275 h 6857999"/>
              <a:gd name="connsiteX8" fmla="*/ 0 w 6383203"/>
              <a:gd name="connsiteY8" fmla="*/ 3426235 h 6857999"/>
              <a:gd name="connsiteX9" fmla="*/ 13816 w 6383203"/>
              <a:gd name="connsiteY9" fmla="*/ 3289194 h 6857999"/>
              <a:gd name="connsiteX10" fmla="*/ 34038 w 6383203"/>
              <a:gd name="connsiteY10" fmla="*/ 3224047 h 6857999"/>
              <a:gd name="connsiteX11" fmla="*/ 133658 w 6383203"/>
              <a:gd name="connsiteY11" fmla="*/ 3024805 h 6857999"/>
              <a:gd name="connsiteX12" fmla="*/ 133659 w 6383203"/>
              <a:gd name="connsiteY12" fmla="*/ 302480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3203" h="6857999">
                <a:moveTo>
                  <a:pt x="1646068" y="0"/>
                </a:moveTo>
                <a:lnTo>
                  <a:pt x="6383203" y="0"/>
                </a:lnTo>
                <a:lnTo>
                  <a:pt x="6383203" y="6857999"/>
                </a:lnTo>
                <a:lnTo>
                  <a:pt x="1648832" y="6857999"/>
                </a:lnTo>
                <a:lnTo>
                  <a:pt x="133659" y="3827665"/>
                </a:lnTo>
                <a:lnTo>
                  <a:pt x="133658" y="3827664"/>
                </a:lnTo>
                <a:lnTo>
                  <a:pt x="34038" y="3628424"/>
                </a:lnTo>
                <a:lnTo>
                  <a:pt x="13816" y="3563275"/>
                </a:lnTo>
                <a:cubicBezTo>
                  <a:pt x="4758" y="3519010"/>
                  <a:pt x="0" y="3473178"/>
                  <a:pt x="0" y="3426235"/>
                </a:cubicBezTo>
                <a:cubicBezTo>
                  <a:pt x="0" y="3379291"/>
                  <a:pt x="4758" y="3333460"/>
                  <a:pt x="13816" y="3289194"/>
                </a:cubicBezTo>
                <a:lnTo>
                  <a:pt x="34038" y="3224047"/>
                </a:lnTo>
                <a:lnTo>
                  <a:pt x="133658" y="3024805"/>
                </a:lnTo>
                <a:lnTo>
                  <a:pt x="133659" y="3024805"/>
                </a:lnTo>
                <a:close/>
              </a:path>
            </a:pathLst>
          </a:custGeom>
          <a:blipFill>
            <a:blip r:embed="rId1"/>
            <a:srcRect/>
            <a:stretch>
              <a:fillRect l="-21670" r="-21581"/>
            </a:stretch>
          </a:blipFill>
          <a:ln w="76200">
            <a:noFill/>
          </a:ln>
          <a:effectLst/>
        </p:spPr>
        <p:style>
          <a:lnRef idx="2">
            <a:srgbClr val="0064D2">
              <a:shade val="50000"/>
            </a:srgbClr>
          </a:lnRef>
          <a:fillRef idx="1">
            <a:srgbClr val="0064D2"/>
          </a:fillRef>
          <a:effectRef idx="0">
            <a:srgbClr val="0064D2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 dirty="0"/>
          </a:p>
        </p:txBody>
      </p:sp>
      <p:sp>
        <p:nvSpPr>
          <p:cNvPr id="10" name="任意多边形 9"/>
          <p:cNvSpPr/>
          <p:nvPr/>
        </p:nvSpPr>
        <p:spPr>
          <a:xfrm>
            <a:off x="0" y="1535430"/>
            <a:ext cx="7609840" cy="2096770"/>
          </a:xfrm>
          <a:custGeom>
            <a:avLst/>
            <a:gdLst>
              <a:gd name="connsiteX0" fmla="*/ 0 w 10134313"/>
              <a:gd name="connsiteY0" fmla="*/ 0 h 2792158"/>
              <a:gd name="connsiteX1" fmla="*/ 874713 w 10134313"/>
              <a:gd name="connsiteY1" fmla="*/ 0 h 2792158"/>
              <a:gd name="connsiteX2" fmla="*/ 6886962 w 10134313"/>
              <a:gd name="connsiteY2" fmla="*/ 0 h 2792158"/>
              <a:gd name="connsiteX3" fmla="*/ 6886977 w 10134313"/>
              <a:gd name="connsiteY3" fmla="*/ 0 h 2792158"/>
              <a:gd name="connsiteX4" fmla="*/ 7485852 w 10134313"/>
              <a:gd name="connsiteY4" fmla="*/ 0 h 2792158"/>
              <a:gd name="connsiteX5" fmla="*/ 7761675 w 10134313"/>
              <a:gd name="connsiteY5" fmla="*/ 0 h 2792158"/>
              <a:gd name="connsiteX6" fmla="*/ 7761690 w 10134313"/>
              <a:gd name="connsiteY6" fmla="*/ 0 h 2792158"/>
              <a:gd name="connsiteX7" fmla="*/ 8360565 w 10134313"/>
              <a:gd name="connsiteY7" fmla="*/ 0 h 2792158"/>
              <a:gd name="connsiteX8" fmla="*/ 8440860 w 10134313"/>
              <a:gd name="connsiteY8" fmla="*/ 0 h 2792158"/>
              <a:gd name="connsiteX9" fmla="*/ 8440876 w 10134313"/>
              <a:gd name="connsiteY9" fmla="*/ 0 h 2792158"/>
              <a:gd name="connsiteX10" fmla="*/ 9315573 w 10134313"/>
              <a:gd name="connsiteY10" fmla="*/ 0 h 2792158"/>
              <a:gd name="connsiteX11" fmla="*/ 9315589 w 10134313"/>
              <a:gd name="connsiteY11" fmla="*/ 0 h 2792158"/>
              <a:gd name="connsiteX12" fmla="*/ 9362693 w 10134313"/>
              <a:gd name="connsiteY12" fmla="*/ 4748 h 2792158"/>
              <a:gd name="connsiteX13" fmla="*/ 9468565 w 10134313"/>
              <a:gd name="connsiteY13" fmla="*/ 57004 h 2792158"/>
              <a:gd name="connsiteX14" fmla="*/ 9494277 w 10134313"/>
              <a:gd name="connsiteY14" fmla="*/ 83336 h 2792158"/>
              <a:gd name="connsiteX15" fmla="*/ 9495970 w 10134313"/>
              <a:gd name="connsiteY15" fmla="*/ 85069 h 2792158"/>
              <a:gd name="connsiteX16" fmla="*/ 10100831 w 10134313"/>
              <a:gd name="connsiteY16" fmla="*/ 1277247 h 2792158"/>
              <a:gd name="connsiteX17" fmla="*/ 10117893 w 10134313"/>
              <a:gd name="connsiteY17" fmla="*/ 1311369 h 2792158"/>
              <a:gd name="connsiteX18" fmla="*/ 10129563 w 10134313"/>
              <a:gd name="connsiteY18" fmla="*/ 1348966 h 2792158"/>
              <a:gd name="connsiteX19" fmla="*/ 10134313 w 10134313"/>
              <a:gd name="connsiteY19" fmla="*/ 1396080 h 2792158"/>
              <a:gd name="connsiteX20" fmla="*/ 10129563 w 10134313"/>
              <a:gd name="connsiteY20" fmla="*/ 1443192 h 2792158"/>
              <a:gd name="connsiteX21" fmla="*/ 10117893 w 10134313"/>
              <a:gd name="connsiteY21" fmla="*/ 1480790 h 2792158"/>
              <a:gd name="connsiteX22" fmla="*/ 10100831 w 10134313"/>
              <a:gd name="connsiteY22" fmla="*/ 1514912 h 2792158"/>
              <a:gd name="connsiteX23" fmla="*/ 9518379 w 10134313"/>
              <a:gd name="connsiteY23" fmla="*/ 2674751 h 2792158"/>
              <a:gd name="connsiteX24" fmla="*/ 9362693 w 10134313"/>
              <a:gd name="connsiteY24" fmla="*/ 2787410 h 2792158"/>
              <a:gd name="connsiteX25" fmla="*/ 9315589 w 10134313"/>
              <a:gd name="connsiteY25" fmla="*/ 2792158 h 2792158"/>
              <a:gd name="connsiteX26" fmla="*/ 9315573 w 10134313"/>
              <a:gd name="connsiteY26" fmla="*/ 2792158 h 2792158"/>
              <a:gd name="connsiteX27" fmla="*/ 8440876 w 10134313"/>
              <a:gd name="connsiteY27" fmla="*/ 2792158 h 2792158"/>
              <a:gd name="connsiteX28" fmla="*/ 8440860 w 10134313"/>
              <a:gd name="connsiteY28" fmla="*/ 2792158 h 2792158"/>
              <a:gd name="connsiteX29" fmla="*/ 8360565 w 10134313"/>
              <a:gd name="connsiteY29" fmla="*/ 2792158 h 2792158"/>
              <a:gd name="connsiteX30" fmla="*/ 7761690 w 10134313"/>
              <a:gd name="connsiteY30" fmla="*/ 2792158 h 2792158"/>
              <a:gd name="connsiteX31" fmla="*/ 7761674 w 10134313"/>
              <a:gd name="connsiteY31" fmla="*/ 2792158 h 2792158"/>
              <a:gd name="connsiteX32" fmla="*/ 7485852 w 10134313"/>
              <a:gd name="connsiteY32" fmla="*/ 2792158 h 2792158"/>
              <a:gd name="connsiteX33" fmla="*/ 6886977 w 10134313"/>
              <a:gd name="connsiteY33" fmla="*/ 2792158 h 2792158"/>
              <a:gd name="connsiteX34" fmla="*/ 6886961 w 10134313"/>
              <a:gd name="connsiteY34" fmla="*/ 2792158 h 2792158"/>
              <a:gd name="connsiteX35" fmla="*/ 874713 w 10134313"/>
              <a:gd name="connsiteY35" fmla="*/ 2792158 h 2792158"/>
              <a:gd name="connsiteX36" fmla="*/ 0 w 10134313"/>
              <a:gd name="connsiteY36" fmla="*/ 2792158 h 279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134313" h="2792158">
                <a:moveTo>
                  <a:pt x="0" y="0"/>
                </a:moveTo>
                <a:lnTo>
                  <a:pt x="874713" y="0"/>
                </a:lnTo>
                <a:lnTo>
                  <a:pt x="6886962" y="0"/>
                </a:lnTo>
                <a:lnTo>
                  <a:pt x="6886977" y="0"/>
                </a:lnTo>
                <a:lnTo>
                  <a:pt x="7485852" y="0"/>
                </a:lnTo>
                <a:lnTo>
                  <a:pt x="7761675" y="0"/>
                </a:lnTo>
                <a:lnTo>
                  <a:pt x="7761690" y="0"/>
                </a:lnTo>
                <a:lnTo>
                  <a:pt x="8360565" y="0"/>
                </a:lnTo>
                <a:lnTo>
                  <a:pt x="8440860" y="0"/>
                </a:lnTo>
                <a:lnTo>
                  <a:pt x="8440876" y="0"/>
                </a:lnTo>
                <a:lnTo>
                  <a:pt x="9315573" y="0"/>
                </a:lnTo>
                <a:lnTo>
                  <a:pt x="9315589" y="0"/>
                </a:lnTo>
                <a:lnTo>
                  <a:pt x="9362693" y="4748"/>
                </a:lnTo>
                <a:cubicBezTo>
                  <a:pt x="9402640" y="12923"/>
                  <a:pt x="9438877" y="31286"/>
                  <a:pt x="9468565" y="57004"/>
                </a:cubicBezTo>
                <a:lnTo>
                  <a:pt x="9494277" y="83336"/>
                </a:lnTo>
                <a:lnTo>
                  <a:pt x="9495970" y="85069"/>
                </a:lnTo>
                <a:lnTo>
                  <a:pt x="10100831" y="1277247"/>
                </a:lnTo>
                <a:lnTo>
                  <a:pt x="10117893" y="1311369"/>
                </a:lnTo>
                <a:lnTo>
                  <a:pt x="10129563" y="1348966"/>
                </a:lnTo>
                <a:cubicBezTo>
                  <a:pt x="10132678" y="1364184"/>
                  <a:pt x="10134313" y="1379941"/>
                  <a:pt x="10134313" y="1396080"/>
                </a:cubicBezTo>
                <a:cubicBezTo>
                  <a:pt x="10134313" y="1412217"/>
                  <a:pt x="10132678" y="1427974"/>
                  <a:pt x="10129563" y="1443192"/>
                </a:cubicBezTo>
                <a:lnTo>
                  <a:pt x="10117893" y="1480790"/>
                </a:lnTo>
                <a:lnTo>
                  <a:pt x="10100831" y="1514912"/>
                </a:lnTo>
                <a:lnTo>
                  <a:pt x="9518379" y="2674751"/>
                </a:lnTo>
                <a:cubicBezTo>
                  <a:pt x="9485540" y="2731860"/>
                  <a:pt x="9429272" y="2773786"/>
                  <a:pt x="9362693" y="2787410"/>
                </a:cubicBezTo>
                <a:lnTo>
                  <a:pt x="9315589" y="2792158"/>
                </a:lnTo>
                <a:lnTo>
                  <a:pt x="9315573" y="2792158"/>
                </a:lnTo>
                <a:lnTo>
                  <a:pt x="8440876" y="2792158"/>
                </a:lnTo>
                <a:lnTo>
                  <a:pt x="8440860" y="2792158"/>
                </a:lnTo>
                <a:lnTo>
                  <a:pt x="8360565" y="2792158"/>
                </a:lnTo>
                <a:lnTo>
                  <a:pt x="7761690" y="2792158"/>
                </a:lnTo>
                <a:lnTo>
                  <a:pt x="7761674" y="2792158"/>
                </a:lnTo>
                <a:lnTo>
                  <a:pt x="7485852" y="2792158"/>
                </a:lnTo>
                <a:lnTo>
                  <a:pt x="6886977" y="2792158"/>
                </a:lnTo>
                <a:lnTo>
                  <a:pt x="6886961" y="2792158"/>
                </a:lnTo>
                <a:lnTo>
                  <a:pt x="874713" y="2792158"/>
                </a:lnTo>
                <a:lnTo>
                  <a:pt x="0" y="2792158"/>
                </a:lnTo>
                <a:close/>
              </a:path>
            </a:pathLst>
          </a:custGeom>
          <a:solidFill>
            <a:srgbClr val="4472C4"/>
          </a:solidFill>
          <a:ln w="76200">
            <a:noFill/>
          </a:ln>
          <a:effectLst/>
        </p:spPr>
        <p:style>
          <a:lnRef idx="2">
            <a:srgbClr val="0064D2">
              <a:shade val="50000"/>
            </a:srgbClr>
          </a:lnRef>
          <a:fillRef idx="1">
            <a:srgbClr val="0064D2"/>
          </a:fillRef>
          <a:effectRef idx="0">
            <a:srgbClr val="0064D2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 dirty="0"/>
          </a:p>
        </p:txBody>
      </p:sp>
      <p:sp>
        <p:nvSpPr>
          <p:cNvPr id="2" name="任意多边形: 形状 4"/>
          <p:cNvSpPr/>
          <p:nvPr/>
        </p:nvSpPr>
        <p:spPr>
          <a:xfrm>
            <a:off x="5557520" y="1818005"/>
            <a:ext cx="1750060" cy="1531620"/>
          </a:xfrm>
          <a:custGeom>
            <a:avLst/>
            <a:gdLst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6753 w 8033654"/>
              <a:gd name="connsiteY5" fmla="*/ 467828 h 7031915"/>
              <a:gd name="connsiteX6" fmla="*/ 6540064 w 8033654"/>
              <a:gd name="connsiteY6" fmla="*/ 434562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363588 w 8033654"/>
              <a:gd name="connsiteY37" fmla="*/ 6946684 h 7031915"/>
              <a:gd name="connsiteX38" fmla="*/ 2418335 w 8033654"/>
              <a:gd name="connsiteY38" fmla="*/ 6906767 h 7031915"/>
              <a:gd name="connsiteX39" fmla="*/ 2418334 w 8033654"/>
              <a:gd name="connsiteY39" fmla="*/ 6906767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0-1" fmla="*/ 6552162 w 8033654"/>
              <a:gd name="connsiteY0-2" fmla="*/ 494730 h 7031915"/>
              <a:gd name="connsiteX1-3" fmla="*/ 6555365 w 8033654"/>
              <a:gd name="connsiteY1-4" fmla="*/ 531027 h 7031915"/>
              <a:gd name="connsiteX2-5" fmla="*/ 6556798 w 8033654"/>
              <a:gd name="connsiteY2-6" fmla="*/ 533489 h 7031915"/>
              <a:gd name="connsiteX3-7" fmla="*/ 6555247 w 8033654"/>
              <a:gd name="connsiteY3-8" fmla="*/ 510071 h 7031915"/>
              <a:gd name="connsiteX4-9" fmla="*/ 6552162 w 8033654"/>
              <a:gd name="connsiteY4-10" fmla="*/ 494730 h 7031915"/>
              <a:gd name="connsiteX5-11" fmla="*/ 6529086 w 8033654"/>
              <a:gd name="connsiteY5-12" fmla="*/ 402424 h 7031915"/>
              <a:gd name="connsiteX6-13" fmla="*/ 6546753 w 8033654"/>
              <a:gd name="connsiteY6-14" fmla="*/ 467828 h 7031915"/>
              <a:gd name="connsiteX7-15" fmla="*/ 6540064 w 8033654"/>
              <a:gd name="connsiteY7-16" fmla="*/ 434562 h 7031915"/>
              <a:gd name="connsiteX8-17" fmla="*/ 6529086 w 8033654"/>
              <a:gd name="connsiteY8-18" fmla="*/ 402424 h 7031915"/>
              <a:gd name="connsiteX9-19" fmla="*/ 6482461 w 8033654"/>
              <a:gd name="connsiteY9-20" fmla="*/ 295697 h 7031915"/>
              <a:gd name="connsiteX10-21" fmla="*/ 6520430 w 8033654"/>
              <a:gd name="connsiteY10-22" fmla="*/ 377086 h 7031915"/>
              <a:gd name="connsiteX11-23" fmla="*/ 6515577 w 8033654"/>
              <a:gd name="connsiteY11-24" fmla="*/ 362878 h 7031915"/>
              <a:gd name="connsiteX12-25" fmla="*/ 6482461 w 8033654"/>
              <a:gd name="connsiteY12-26" fmla="*/ 295697 h 7031915"/>
              <a:gd name="connsiteX13-27" fmla="*/ 2058287 w 8033654"/>
              <a:gd name="connsiteY13-28" fmla="*/ 0 h 7031915"/>
              <a:gd name="connsiteX14-29" fmla="*/ 2058326 w 8033654"/>
              <a:gd name="connsiteY14-30" fmla="*/ 0 h 7031915"/>
              <a:gd name="connsiteX15-31" fmla="*/ 5971699 w 8033654"/>
              <a:gd name="connsiteY15-32" fmla="*/ 0 h 7031915"/>
              <a:gd name="connsiteX16-33" fmla="*/ 5971700 w 8033654"/>
              <a:gd name="connsiteY16-34" fmla="*/ 0 h 7031915"/>
              <a:gd name="connsiteX17-35" fmla="*/ 5971740 w 8033654"/>
              <a:gd name="connsiteY17-36" fmla="*/ 0 h 7031915"/>
              <a:gd name="connsiteX18-37" fmla="*/ 6090371 w 8033654"/>
              <a:gd name="connsiteY18-38" fmla="*/ 11959 h 7031915"/>
              <a:gd name="connsiteX19-39" fmla="*/ 6357004 w 8033654"/>
              <a:gd name="connsiteY19-40" fmla="*/ 143562 h 7031915"/>
              <a:gd name="connsiteX20-41" fmla="*/ 6421756 w 8033654"/>
              <a:gd name="connsiteY20-42" fmla="*/ 209878 h 7031915"/>
              <a:gd name="connsiteX21-43" fmla="*/ 6426018 w 8033654"/>
              <a:gd name="connsiteY21-44" fmla="*/ 214243 h 7031915"/>
              <a:gd name="connsiteX22-45" fmla="*/ 6463356 w 8033654"/>
              <a:gd name="connsiteY22-46" fmla="*/ 268125 h 7031915"/>
              <a:gd name="connsiteX23-47" fmla="*/ 6480094 w 8033654"/>
              <a:gd name="connsiteY23-48" fmla="*/ 292278 h 7031915"/>
              <a:gd name="connsiteX24-49" fmla="*/ 6490605 w 8033654"/>
              <a:gd name="connsiteY24-50" fmla="*/ 298322 h 7031915"/>
              <a:gd name="connsiteX25-51" fmla="*/ 7949332 w 8033654"/>
              <a:gd name="connsiteY25-52" fmla="*/ 3216682 h 7031915"/>
              <a:gd name="connsiteX26-53" fmla="*/ 7992299 w 8033654"/>
              <a:gd name="connsiteY26-54" fmla="*/ 3302616 h 7031915"/>
              <a:gd name="connsiteX27-55" fmla="*/ 8021693 w 8033654"/>
              <a:gd name="connsiteY27-56" fmla="*/ 3397306 h 7031915"/>
              <a:gd name="connsiteX28-57" fmla="*/ 8033654 w 8033654"/>
              <a:gd name="connsiteY28-58" fmla="*/ 3515957 h 7031915"/>
              <a:gd name="connsiteX29-59" fmla="*/ 8021693 w 8033654"/>
              <a:gd name="connsiteY29-60" fmla="*/ 3634608 h 7031915"/>
              <a:gd name="connsiteX30-61" fmla="*/ 7992299 w 8033654"/>
              <a:gd name="connsiteY30-62" fmla="*/ 3729298 h 7031915"/>
              <a:gd name="connsiteX31-63" fmla="*/ 7949332 w 8033654"/>
              <a:gd name="connsiteY31-64" fmla="*/ 3815232 h 7031915"/>
              <a:gd name="connsiteX32-65" fmla="*/ 6535055 w 8033654"/>
              <a:gd name="connsiteY32-66" fmla="*/ 6638796 h 7031915"/>
              <a:gd name="connsiteX33-67" fmla="*/ 6524461 w 8033654"/>
              <a:gd name="connsiteY33-68" fmla="*/ 6646190 h 7031915"/>
              <a:gd name="connsiteX34-69" fmla="*/ 6482456 w 8033654"/>
              <a:gd name="connsiteY34-70" fmla="*/ 6736229 h 7031915"/>
              <a:gd name="connsiteX35-71" fmla="*/ 6090371 w 8033654"/>
              <a:gd name="connsiteY35-72" fmla="*/ 7019956 h 7031915"/>
              <a:gd name="connsiteX36-73" fmla="*/ 5971740 w 8033654"/>
              <a:gd name="connsiteY36-74" fmla="*/ 7031915 h 7031915"/>
              <a:gd name="connsiteX37-75" fmla="*/ 5971700 w 8033654"/>
              <a:gd name="connsiteY37-76" fmla="*/ 7031915 h 7031915"/>
              <a:gd name="connsiteX38-77" fmla="*/ 2058326 w 8033654"/>
              <a:gd name="connsiteY38-78" fmla="*/ 7031915 h 7031915"/>
              <a:gd name="connsiteX39-79" fmla="*/ 2176958 w 8033654"/>
              <a:gd name="connsiteY39-80" fmla="*/ 7019956 h 7031915"/>
              <a:gd name="connsiteX40-81" fmla="*/ 2363588 w 8033654"/>
              <a:gd name="connsiteY40-82" fmla="*/ 6946684 h 7031915"/>
              <a:gd name="connsiteX41-83" fmla="*/ 2418335 w 8033654"/>
              <a:gd name="connsiteY41-84" fmla="*/ 6906767 h 7031915"/>
              <a:gd name="connsiteX42-85" fmla="*/ 2418334 w 8033654"/>
              <a:gd name="connsiteY42-86" fmla="*/ 6906767 h 7031915"/>
              <a:gd name="connsiteX43-87" fmla="*/ 2176957 w 8033654"/>
              <a:gd name="connsiteY43-88" fmla="*/ 7019956 h 7031915"/>
              <a:gd name="connsiteX44-89" fmla="*/ 2058326 w 8033654"/>
              <a:gd name="connsiteY44-90" fmla="*/ 7031915 h 7031915"/>
              <a:gd name="connsiteX45-91" fmla="*/ 2058286 w 8033654"/>
              <a:gd name="connsiteY45-92" fmla="*/ 7031915 h 7031915"/>
              <a:gd name="connsiteX46-93" fmla="*/ 1939655 w 8033654"/>
              <a:gd name="connsiteY46-94" fmla="*/ 7019956 h 7031915"/>
              <a:gd name="connsiteX47-95" fmla="*/ 1642007 w 8033654"/>
              <a:gd name="connsiteY47-96" fmla="*/ 6859480 h 7031915"/>
              <a:gd name="connsiteX48-97" fmla="*/ 1570173 w 8033654"/>
              <a:gd name="connsiteY48-98" fmla="*/ 6772417 h 7031915"/>
              <a:gd name="connsiteX49-99" fmla="*/ 1508795 w 8033654"/>
              <a:gd name="connsiteY49-100" fmla="*/ 6649661 h 7031915"/>
              <a:gd name="connsiteX50-101" fmla="*/ 1508794 w 8033654"/>
              <a:gd name="connsiteY50-102" fmla="*/ 6649657 h 7031915"/>
              <a:gd name="connsiteX51-103" fmla="*/ 115723 w 8033654"/>
              <a:gd name="connsiteY51-104" fmla="*/ 3863519 h 7031915"/>
              <a:gd name="connsiteX52-105" fmla="*/ 115722 w 8033654"/>
              <a:gd name="connsiteY52-106" fmla="*/ 3863518 h 7031915"/>
              <a:gd name="connsiteX53-107" fmla="*/ 29470 w 8033654"/>
              <a:gd name="connsiteY53-108" fmla="*/ 3691014 h 7031915"/>
              <a:gd name="connsiteX54-109" fmla="*/ 11962 w 8033654"/>
              <a:gd name="connsiteY54-110" fmla="*/ 3634608 h 7031915"/>
              <a:gd name="connsiteX55-111" fmla="*/ 0 w 8033654"/>
              <a:gd name="connsiteY55-112" fmla="*/ 3515957 h 7031915"/>
              <a:gd name="connsiteX56-113" fmla="*/ 11962 w 8033654"/>
              <a:gd name="connsiteY56-114" fmla="*/ 3397306 h 7031915"/>
              <a:gd name="connsiteX57-115" fmla="*/ 29470 w 8033654"/>
              <a:gd name="connsiteY57-116" fmla="*/ 3340901 h 7031915"/>
              <a:gd name="connsiteX58-117" fmla="*/ 115722 w 8033654"/>
              <a:gd name="connsiteY58-118" fmla="*/ 3168396 h 7031915"/>
              <a:gd name="connsiteX59-119" fmla="*/ 115723 w 8033654"/>
              <a:gd name="connsiteY59-120" fmla="*/ 3168396 h 7031915"/>
              <a:gd name="connsiteX60-121" fmla="*/ 1508796 w 8033654"/>
              <a:gd name="connsiteY60-122" fmla="*/ 382255 h 7031915"/>
              <a:gd name="connsiteX61-123" fmla="*/ 1570174 w 8033654"/>
              <a:gd name="connsiteY61-124" fmla="*/ 259499 h 7031915"/>
              <a:gd name="connsiteX62" fmla="*/ 1642008 w 8033654"/>
              <a:gd name="connsiteY62" fmla="*/ 172435 h 7031915"/>
              <a:gd name="connsiteX63" fmla="*/ 1939656 w 8033654"/>
              <a:gd name="connsiteY63" fmla="*/ 11959 h 7031915"/>
              <a:gd name="connsiteX64" fmla="*/ 2058287 w 8033654"/>
              <a:gd name="connsiteY64" fmla="*/ 0 h 7031915"/>
              <a:gd name="connsiteX0-125" fmla="*/ 6552162 w 8033654"/>
              <a:gd name="connsiteY0-126" fmla="*/ 494730 h 7031915"/>
              <a:gd name="connsiteX1-127" fmla="*/ 6555365 w 8033654"/>
              <a:gd name="connsiteY1-128" fmla="*/ 531027 h 7031915"/>
              <a:gd name="connsiteX2-129" fmla="*/ 6556798 w 8033654"/>
              <a:gd name="connsiteY2-130" fmla="*/ 533489 h 7031915"/>
              <a:gd name="connsiteX3-131" fmla="*/ 6555247 w 8033654"/>
              <a:gd name="connsiteY3-132" fmla="*/ 510071 h 7031915"/>
              <a:gd name="connsiteX4-133" fmla="*/ 6552162 w 8033654"/>
              <a:gd name="connsiteY4-134" fmla="*/ 494730 h 7031915"/>
              <a:gd name="connsiteX5-135" fmla="*/ 6529086 w 8033654"/>
              <a:gd name="connsiteY5-136" fmla="*/ 402424 h 7031915"/>
              <a:gd name="connsiteX6-137" fmla="*/ 6546753 w 8033654"/>
              <a:gd name="connsiteY6-138" fmla="*/ 467828 h 7031915"/>
              <a:gd name="connsiteX7-139" fmla="*/ 6540064 w 8033654"/>
              <a:gd name="connsiteY7-140" fmla="*/ 434562 h 7031915"/>
              <a:gd name="connsiteX8-141" fmla="*/ 6529086 w 8033654"/>
              <a:gd name="connsiteY8-142" fmla="*/ 402424 h 7031915"/>
              <a:gd name="connsiteX9-143" fmla="*/ 6482461 w 8033654"/>
              <a:gd name="connsiteY9-144" fmla="*/ 295697 h 7031915"/>
              <a:gd name="connsiteX10-145" fmla="*/ 6520430 w 8033654"/>
              <a:gd name="connsiteY10-146" fmla="*/ 377086 h 7031915"/>
              <a:gd name="connsiteX11-147" fmla="*/ 6515577 w 8033654"/>
              <a:gd name="connsiteY11-148" fmla="*/ 362878 h 7031915"/>
              <a:gd name="connsiteX12-149" fmla="*/ 6482461 w 8033654"/>
              <a:gd name="connsiteY12-150" fmla="*/ 295697 h 7031915"/>
              <a:gd name="connsiteX13-151" fmla="*/ 2058287 w 8033654"/>
              <a:gd name="connsiteY13-152" fmla="*/ 0 h 7031915"/>
              <a:gd name="connsiteX14-153" fmla="*/ 2058326 w 8033654"/>
              <a:gd name="connsiteY14-154" fmla="*/ 0 h 7031915"/>
              <a:gd name="connsiteX15-155" fmla="*/ 5971699 w 8033654"/>
              <a:gd name="connsiteY15-156" fmla="*/ 0 h 7031915"/>
              <a:gd name="connsiteX16-157" fmla="*/ 5971700 w 8033654"/>
              <a:gd name="connsiteY16-158" fmla="*/ 0 h 7031915"/>
              <a:gd name="connsiteX17-159" fmla="*/ 5971740 w 8033654"/>
              <a:gd name="connsiteY17-160" fmla="*/ 0 h 7031915"/>
              <a:gd name="connsiteX18-161" fmla="*/ 6090371 w 8033654"/>
              <a:gd name="connsiteY18-162" fmla="*/ 11959 h 7031915"/>
              <a:gd name="connsiteX19-163" fmla="*/ 6357004 w 8033654"/>
              <a:gd name="connsiteY19-164" fmla="*/ 143562 h 7031915"/>
              <a:gd name="connsiteX20-165" fmla="*/ 6421756 w 8033654"/>
              <a:gd name="connsiteY20-166" fmla="*/ 209878 h 7031915"/>
              <a:gd name="connsiteX21-167" fmla="*/ 6426018 w 8033654"/>
              <a:gd name="connsiteY21-168" fmla="*/ 214243 h 7031915"/>
              <a:gd name="connsiteX22-169" fmla="*/ 6463356 w 8033654"/>
              <a:gd name="connsiteY22-170" fmla="*/ 268125 h 7031915"/>
              <a:gd name="connsiteX23-171" fmla="*/ 6480094 w 8033654"/>
              <a:gd name="connsiteY23-172" fmla="*/ 292278 h 7031915"/>
              <a:gd name="connsiteX24-173" fmla="*/ 6490605 w 8033654"/>
              <a:gd name="connsiteY24-174" fmla="*/ 298322 h 7031915"/>
              <a:gd name="connsiteX25-175" fmla="*/ 7949332 w 8033654"/>
              <a:gd name="connsiteY25-176" fmla="*/ 3216682 h 7031915"/>
              <a:gd name="connsiteX26-177" fmla="*/ 7992299 w 8033654"/>
              <a:gd name="connsiteY26-178" fmla="*/ 3302616 h 7031915"/>
              <a:gd name="connsiteX27-179" fmla="*/ 8021693 w 8033654"/>
              <a:gd name="connsiteY27-180" fmla="*/ 3397306 h 7031915"/>
              <a:gd name="connsiteX28-181" fmla="*/ 8033654 w 8033654"/>
              <a:gd name="connsiteY28-182" fmla="*/ 3515957 h 7031915"/>
              <a:gd name="connsiteX29-183" fmla="*/ 8021693 w 8033654"/>
              <a:gd name="connsiteY29-184" fmla="*/ 3634608 h 7031915"/>
              <a:gd name="connsiteX30-185" fmla="*/ 7992299 w 8033654"/>
              <a:gd name="connsiteY30-186" fmla="*/ 3729298 h 7031915"/>
              <a:gd name="connsiteX31-187" fmla="*/ 7949332 w 8033654"/>
              <a:gd name="connsiteY31-188" fmla="*/ 3815232 h 7031915"/>
              <a:gd name="connsiteX32-189" fmla="*/ 6535055 w 8033654"/>
              <a:gd name="connsiteY32-190" fmla="*/ 6638796 h 7031915"/>
              <a:gd name="connsiteX33-191" fmla="*/ 6524461 w 8033654"/>
              <a:gd name="connsiteY33-192" fmla="*/ 6646190 h 7031915"/>
              <a:gd name="connsiteX34-193" fmla="*/ 6482456 w 8033654"/>
              <a:gd name="connsiteY34-194" fmla="*/ 6736229 h 7031915"/>
              <a:gd name="connsiteX35-195" fmla="*/ 6090371 w 8033654"/>
              <a:gd name="connsiteY35-196" fmla="*/ 7019956 h 7031915"/>
              <a:gd name="connsiteX36-197" fmla="*/ 5971740 w 8033654"/>
              <a:gd name="connsiteY36-198" fmla="*/ 7031915 h 7031915"/>
              <a:gd name="connsiteX37-199" fmla="*/ 5971700 w 8033654"/>
              <a:gd name="connsiteY37-200" fmla="*/ 7031915 h 7031915"/>
              <a:gd name="connsiteX38-201" fmla="*/ 2058326 w 8033654"/>
              <a:gd name="connsiteY38-202" fmla="*/ 7031915 h 7031915"/>
              <a:gd name="connsiteX39-203" fmla="*/ 2176958 w 8033654"/>
              <a:gd name="connsiteY39-204" fmla="*/ 7019956 h 7031915"/>
              <a:gd name="connsiteX40-205" fmla="*/ 2363588 w 8033654"/>
              <a:gd name="connsiteY40-206" fmla="*/ 6946684 h 7031915"/>
              <a:gd name="connsiteX41-207" fmla="*/ 2418335 w 8033654"/>
              <a:gd name="connsiteY41-208" fmla="*/ 6906767 h 7031915"/>
              <a:gd name="connsiteX42-209" fmla="*/ 2176957 w 8033654"/>
              <a:gd name="connsiteY42-210" fmla="*/ 7019956 h 7031915"/>
              <a:gd name="connsiteX43-211" fmla="*/ 2058326 w 8033654"/>
              <a:gd name="connsiteY43-212" fmla="*/ 7031915 h 7031915"/>
              <a:gd name="connsiteX44-213" fmla="*/ 2058286 w 8033654"/>
              <a:gd name="connsiteY44-214" fmla="*/ 7031915 h 7031915"/>
              <a:gd name="connsiteX45-215" fmla="*/ 1939655 w 8033654"/>
              <a:gd name="connsiteY45-216" fmla="*/ 7019956 h 7031915"/>
              <a:gd name="connsiteX46-217" fmla="*/ 1642007 w 8033654"/>
              <a:gd name="connsiteY46-218" fmla="*/ 6859480 h 7031915"/>
              <a:gd name="connsiteX47-219" fmla="*/ 1570173 w 8033654"/>
              <a:gd name="connsiteY47-220" fmla="*/ 6772417 h 7031915"/>
              <a:gd name="connsiteX48-221" fmla="*/ 1508795 w 8033654"/>
              <a:gd name="connsiteY48-222" fmla="*/ 6649661 h 7031915"/>
              <a:gd name="connsiteX49-223" fmla="*/ 1508794 w 8033654"/>
              <a:gd name="connsiteY49-224" fmla="*/ 6649657 h 7031915"/>
              <a:gd name="connsiteX50-225" fmla="*/ 115723 w 8033654"/>
              <a:gd name="connsiteY50-226" fmla="*/ 3863519 h 7031915"/>
              <a:gd name="connsiteX51-227" fmla="*/ 115722 w 8033654"/>
              <a:gd name="connsiteY51-228" fmla="*/ 3863518 h 7031915"/>
              <a:gd name="connsiteX52-229" fmla="*/ 29470 w 8033654"/>
              <a:gd name="connsiteY52-230" fmla="*/ 3691014 h 7031915"/>
              <a:gd name="connsiteX53-231" fmla="*/ 11962 w 8033654"/>
              <a:gd name="connsiteY53-232" fmla="*/ 3634608 h 7031915"/>
              <a:gd name="connsiteX54-233" fmla="*/ 0 w 8033654"/>
              <a:gd name="connsiteY54-234" fmla="*/ 3515957 h 7031915"/>
              <a:gd name="connsiteX55-235" fmla="*/ 11962 w 8033654"/>
              <a:gd name="connsiteY55-236" fmla="*/ 3397306 h 7031915"/>
              <a:gd name="connsiteX56-237" fmla="*/ 29470 w 8033654"/>
              <a:gd name="connsiteY56-238" fmla="*/ 3340901 h 7031915"/>
              <a:gd name="connsiteX57-239" fmla="*/ 115722 w 8033654"/>
              <a:gd name="connsiteY57-240" fmla="*/ 3168396 h 7031915"/>
              <a:gd name="connsiteX58-241" fmla="*/ 115723 w 8033654"/>
              <a:gd name="connsiteY58-242" fmla="*/ 3168396 h 7031915"/>
              <a:gd name="connsiteX59-243" fmla="*/ 1508796 w 8033654"/>
              <a:gd name="connsiteY59-244" fmla="*/ 382255 h 7031915"/>
              <a:gd name="connsiteX60-245" fmla="*/ 1570174 w 8033654"/>
              <a:gd name="connsiteY60-246" fmla="*/ 259499 h 7031915"/>
              <a:gd name="connsiteX61-247" fmla="*/ 1642008 w 8033654"/>
              <a:gd name="connsiteY61-248" fmla="*/ 172435 h 7031915"/>
              <a:gd name="connsiteX62-249" fmla="*/ 1939656 w 8033654"/>
              <a:gd name="connsiteY62-250" fmla="*/ 11959 h 7031915"/>
              <a:gd name="connsiteX63-251" fmla="*/ 2058287 w 8033654"/>
              <a:gd name="connsiteY63-252" fmla="*/ 0 h 7031915"/>
              <a:gd name="connsiteX0-253" fmla="*/ 6552162 w 8033654"/>
              <a:gd name="connsiteY0-254" fmla="*/ 494730 h 7031915"/>
              <a:gd name="connsiteX1-255" fmla="*/ 6555365 w 8033654"/>
              <a:gd name="connsiteY1-256" fmla="*/ 531027 h 7031915"/>
              <a:gd name="connsiteX2-257" fmla="*/ 6556798 w 8033654"/>
              <a:gd name="connsiteY2-258" fmla="*/ 533489 h 7031915"/>
              <a:gd name="connsiteX3-259" fmla="*/ 6555247 w 8033654"/>
              <a:gd name="connsiteY3-260" fmla="*/ 510071 h 7031915"/>
              <a:gd name="connsiteX4-261" fmla="*/ 6552162 w 8033654"/>
              <a:gd name="connsiteY4-262" fmla="*/ 494730 h 7031915"/>
              <a:gd name="connsiteX5-263" fmla="*/ 6529086 w 8033654"/>
              <a:gd name="connsiteY5-264" fmla="*/ 402424 h 7031915"/>
              <a:gd name="connsiteX6-265" fmla="*/ 6546753 w 8033654"/>
              <a:gd name="connsiteY6-266" fmla="*/ 467828 h 7031915"/>
              <a:gd name="connsiteX7-267" fmla="*/ 6540064 w 8033654"/>
              <a:gd name="connsiteY7-268" fmla="*/ 434562 h 7031915"/>
              <a:gd name="connsiteX8-269" fmla="*/ 6529086 w 8033654"/>
              <a:gd name="connsiteY8-270" fmla="*/ 402424 h 7031915"/>
              <a:gd name="connsiteX9-271" fmla="*/ 6482461 w 8033654"/>
              <a:gd name="connsiteY9-272" fmla="*/ 295697 h 7031915"/>
              <a:gd name="connsiteX10-273" fmla="*/ 6520430 w 8033654"/>
              <a:gd name="connsiteY10-274" fmla="*/ 377086 h 7031915"/>
              <a:gd name="connsiteX11-275" fmla="*/ 6515577 w 8033654"/>
              <a:gd name="connsiteY11-276" fmla="*/ 362878 h 7031915"/>
              <a:gd name="connsiteX12-277" fmla="*/ 6482461 w 8033654"/>
              <a:gd name="connsiteY12-278" fmla="*/ 295697 h 7031915"/>
              <a:gd name="connsiteX13-279" fmla="*/ 2058287 w 8033654"/>
              <a:gd name="connsiteY13-280" fmla="*/ 0 h 7031915"/>
              <a:gd name="connsiteX14-281" fmla="*/ 2058326 w 8033654"/>
              <a:gd name="connsiteY14-282" fmla="*/ 0 h 7031915"/>
              <a:gd name="connsiteX15-283" fmla="*/ 5971699 w 8033654"/>
              <a:gd name="connsiteY15-284" fmla="*/ 0 h 7031915"/>
              <a:gd name="connsiteX16-285" fmla="*/ 5971700 w 8033654"/>
              <a:gd name="connsiteY16-286" fmla="*/ 0 h 7031915"/>
              <a:gd name="connsiteX17-287" fmla="*/ 5971740 w 8033654"/>
              <a:gd name="connsiteY17-288" fmla="*/ 0 h 7031915"/>
              <a:gd name="connsiteX18-289" fmla="*/ 6090371 w 8033654"/>
              <a:gd name="connsiteY18-290" fmla="*/ 11959 h 7031915"/>
              <a:gd name="connsiteX19-291" fmla="*/ 6357004 w 8033654"/>
              <a:gd name="connsiteY19-292" fmla="*/ 143562 h 7031915"/>
              <a:gd name="connsiteX20-293" fmla="*/ 6421756 w 8033654"/>
              <a:gd name="connsiteY20-294" fmla="*/ 209878 h 7031915"/>
              <a:gd name="connsiteX21-295" fmla="*/ 6426018 w 8033654"/>
              <a:gd name="connsiteY21-296" fmla="*/ 214243 h 7031915"/>
              <a:gd name="connsiteX22-297" fmla="*/ 6463356 w 8033654"/>
              <a:gd name="connsiteY22-298" fmla="*/ 268125 h 7031915"/>
              <a:gd name="connsiteX23-299" fmla="*/ 6480094 w 8033654"/>
              <a:gd name="connsiteY23-300" fmla="*/ 292278 h 7031915"/>
              <a:gd name="connsiteX24-301" fmla="*/ 6490605 w 8033654"/>
              <a:gd name="connsiteY24-302" fmla="*/ 298322 h 7031915"/>
              <a:gd name="connsiteX25-303" fmla="*/ 7949332 w 8033654"/>
              <a:gd name="connsiteY25-304" fmla="*/ 3216682 h 7031915"/>
              <a:gd name="connsiteX26-305" fmla="*/ 7992299 w 8033654"/>
              <a:gd name="connsiteY26-306" fmla="*/ 3302616 h 7031915"/>
              <a:gd name="connsiteX27-307" fmla="*/ 8021693 w 8033654"/>
              <a:gd name="connsiteY27-308" fmla="*/ 3397306 h 7031915"/>
              <a:gd name="connsiteX28-309" fmla="*/ 8033654 w 8033654"/>
              <a:gd name="connsiteY28-310" fmla="*/ 3515957 h 7031915"/>
              <a:gd name="connsiteX29-311" fmla="*/ 8021693 w 8033654"/>
              <a:gd name="connsiteY29-312" fmla="*/ 3634608 h 7031915"/>
              <a:gd name="connsiteX30-313" fmla="*/ 7992299 w 8033654"/>
              <a:gd name="connsiteY30-314" fmla="*/ 3729298 h 7031915"/>
              <a:gd name="connsiteX31-315" fmla="*/ 7949332 w 8033654"/>
              <a:gd name="connsiteY31-316" fmla="*/ 3815232 h 7031915"/>
              <a:gd name="connsiteX32-317" fmla="*/ 6535055 w 8033654"/>
              <a:gd name="connsiteY32-318" fmla="*/ 6638796 h 7031915"/>
              <a:gd name="connsiteX33-319" fmla="*/ 6524461 w 8033654"/>
              <a:gd name="connsiteY33-320" fmla="*/ 6646190 h 7031915"/>
              <a:gd name="connsiteX34-321" fmla="*/ 6482456 w 8033654"/>
              <a:gd name="connsiteY34-322" fmla="*/ 6736229 h 7031915"/>
              <a:gd name="connsiteX35-323" fmla="*/ 6090371 w 8033654"/>
              <a:gd name="connsiteY35-324" fmla="*/ 7019956 h 7031915"/>
              <a:gd name="connsiteX36-325" fmla="*/ 5971740 w 8033654"/>
              <a:gd name="connsiteY36-326" fmla="*/ 7031915 h 7031915"/>
              <a:gd name="connsiteX37-327" fmla="*/ 5971700 w 8033654"/>
              <a:gd name="connsiteY37-328" fmla="*/ 7031915 h 7031915"/>
              <a:gd name="connsiteX38-329" fmla="*/ 2058326 w 8033654"/>
              <a:gd name="connsiteY38-330" fmla="*/ 7031915 h 7031915"/>
              <a:gd name="connsiteX39-331" fmla="*/ 2176958 w 8033654"/>
              <a:gd name="connsiteY39-332" fmla="*/ 7019956 h 7031915"/>
              <a:gd name="connsiteX40-333" fmla="*/ 2363588 w 8033654"/>
              <a:gd name="connsiteY40-334" fmla="*/ 6946684 h 7031915"/>
              <a:gd name="connsiteX41-335" fmla="*/ 2176957 w 8033654"/>
              <a:gd name="connsiteY41-336" fmla="*/ 7019956 h 7031915"/>
              <a:gd name="connsiteX42-337" fmla="*/ 2058326 w 8033654"/>
              <a:gd name="connsiteY42-338" fmla="*/ 7031915 h 7031915"/>
              <a:gd name="connsiteX43-339" fmla="*/ 2058286 w 8033654"/>
              <a:gd name="connsiteY43-340" fmla="*/ 7031915 h 7031915"/>
              <a:gd name="connsiteX44-341" fmla="*/ 1939655 w 8033654"/>
              <a:gd name="connsiteY44-342" fmla="*/ 7019956 h 7031915"/>
              <a:gd name="connsiteX45-343" fmla="*/ 1642007 w 8033654"/>
              <a:gd name="connsiteY45-344" fmla="*/ 6859480 h 7031915"/>
              <a:gd name="connsiteX46-345" fmla="*/ 1570173 w 8033654"/>
              <a:gd name="connsiteY46-346" fmla="*/ 6772417 h 7031915"/>
              <a:gd name="connsiteX47-347" fmla="*/ 1508795 w 8033654"/>
              <a:gd name="connsiteY47-348" fmla="*/ 6649661 h 7031915"/>
              <a:gd name="connsiteX48-349" fmla="*/ 1508794 w 8033654"/>
              <a:gd name="connsiteY48-350" fmla="*/ 6649657 h 7031915"/>
              <a:gd name="connsiteX49-351" fmla="*/ 115723 w 8033654"/>
              <a:gd name="connsiteY49-352" fmla="*/ 3863519 h 7031915"/>
              <a:gd name="connsiteX50-353" fmla="*/ 115722 w 8033654"/>
              <a:gd name="connsiteY50-354" fmla="*/ 3863518 h 7031915"/>
              <a:gd name="connsiteX51-355" fmla="*/ 29470 w 8033654"/>
              <a:gd name="connsiteY51-356" fmla="*/ 3691014 h 7031915"/>
              <a:gd name="connsiteX52-357" fmla="*/ 11962 w 8033654"/>
              <a:gd name="connsiteY52-358" fmla="*/ 3634608 h 7031915"/>
              <a:gd name="connsiteX53-359" fmla="*/ 0 w 8033654"/>
              <a:gd name="connsiteY53-360" fmla="*/ 3515957 h 7031915"/>
              <a:gd name="connsiteX54-361" fmla="*/ 11962 w 8033654"/>
              <a:gd name="connsiteY54-362" fmla="*/ 3397306 h 7031915"/>
              <a:gd name="connsiteX55-363" fmla="*/ 29470 w 8033654"/>
              <a:gd name="connsiteY55-364" fmla="*/ 3340901 h 7031915"/>
              <a:gd name="connsiteX56-365" fmla="*/ 115722 w 8033654"/>
              <a:gd name="connsiteY56-366" fmla="*/ 3168396 h 7031915"/>
              <a:gd name="connsiteX57-367" fmla="*/ 115723 w 8033654"/>
              <a:gd name="connsiteY57-368" fmla="*/ 3168396 h 7031915"/>
              <a:gd name="connsiteX58-369" fmla="*/ 1508796 w 8033654"/>
              <a:gd name="connsiteY58-370" fmla="*/ 382255 h 7031915"/>
              <a:gd name="connsiteX59-371" fmla="*/ 1570174 w 8033654"/>
              <a:gd name="connsiteY59-372" fmla="*/ 259499 h 7031915"/>
              <a:gd name="connsiteX60-373" fmla="*/ 1642008 w 8033654"/>
              <a:gd name="connsiteY60-374" fmla="*/ 172435 h 7031915"/>
              <a:gd name="connsiteX61-375" fmla="*/ 1939656 w 8033654"/>
              <a:gd name="connsiteY61-376" fmla="*/ 11959 h 7031915"/>
              <a:gd name="connsiteX62-377" fmla="*/ 2058287 w 8033654"/>
              <a:gd name="connsiteY62-378" fmla="*/ 0 h 7031915"/>
              <a:gd name="connsiteX0-379" fmla="*/ 6552162 w 8033654"/>
              <a:gd name="connsiteY0-380" fmla="*/ 494730 h 7031915"/>
              <a:gd name="connsiteX1-381" fmla="*/ 6555365 w 8033654"/>
              <a:gd name="connsiteY1-382" fmla="*/ 531027 h 7031915"/>
              <a:gd name="connsiteX2-383" fmla="*/ 6556798 w 8033654"/>
              <a:gd name="connsiteY2-384" fmla="*/ 533489 h 7031915"/>
              <a:gd name="connsiteX3-385" fmla="*/ 6555247 w 8033654"/>
              <a:gd name="connsiteY3-386" fmla="*/ 510071 h 7031915"/>
              <a:gd name="connsiteX4-387" fmla="*/ 6552162 w 8033654"/>
              <a:gd name="connsiteY4-388" fmla="*/ 494730 h 7031915"/>
              <a:gd name="connsiteX5-389" fmla="*/ 6529086 w 8033654"/>
              <a:gd name="connsiteY5-390" fmla="*/ 402424 h 7031915"/>
              <a:gd name="connsiteX6-391" fmla="*/ 6546753 w 8033654"/>
              <a:gd name="connsiteY6-392" fmla="*/ 467828 h 7031915"/>
              <a:gd name="connsiteX7-393" fmla="*/ 6540064 w 8033654"/>
              <a:gd name="connsiteY7-394" fmla="*/ 434562 h 7031915"/>
              <a:gd name="connsiteX8-395" fmla="*/ 6529086 w 8033654"/>
              <a:gd name="connsiteY8-396" fmla="*/ 402424 h 7031915"/>
              <a:gd name="connsiteX9-397" fmla="*/ 6482461 w 8033654"/>
              <a:gd name="connsiteY9-398" fmla="*/ 295697 h 7031915"/>
              <a:gd name="connsiteX10-399" fmla="*/ 6520430 w 8033654"/>
              <a:gd name="connsiteY10-400" fmla="*/ 377086 h 7031915"/>
              <a:gd name="connsiteX11-401" fmla="*/ 6515577 w 8033654"/>
              <a:gd name="connsiteY11-402" fmla="*/ 362878 h 7031915"/>
              <a:gd name="connsiteX12-403" fmla="*/ 6482461 w 8033654"/>
              <a:gd name="connsiteY12-404" fmla="*/ 295697 h 7031915"/>
              <a:gd name="connsiteX13-405" fmla="*/ 2058287 w 8033654"/>
              <a:gd name="connsiteY13-406" fmla="*/ 0 h 7031915"/>
              <a:gd name="connsiteX14-407" fmla="*/ 2058326 w 8033654"/>
              <a:gd name="connsiteY14-408" fmla="*/ 0 h 7031915"/>
              <a:gd name="connsiteX15-409" fmla="*/ 5971699 w 8033654"/>
              <a:gd name="connsiteY15-410" fmla="*/ 0 h 7031915"/>
              <a:gd name="connsiteX16-411" fmla="*/ 5971700 w 8033654"/>
              <a:gd name="connsiteY16-412" fmla="*/ 0 h 7031915"/>
              <a:gd name="connsiteX17-413" fmla="*/ 5971740 w 8033654"/>
              <a:gd name="connsiteY17-414" fmla="*/ 0 h 7031915"/>
              <a:gd name="connsiteX18-415" fmla="*/ 6090371 w 8033654"/>
              <a:gd name="connsiteY18-416" fmla="*/ 11959 h 7031915"/>
              <a:gd name="connsiteX19-417" fmla="*/ 6357004 w 8033654"/>
              <a:gd name="connsiteY19-418" fmla="*/ 143562 h 7031915"/>
              <a:gd name="connsiteX20-419" fmla="*/ 6421756 w 8033654"/>
              <a:gd name="connsiteY20-420" fmla="*/ 209878 h 7031915"/>
              <a:gd name="connsiteX21-421" fmla="*/ 6426018 w 8033654"/>
              <a:gd name="connsiteY21-422" fmla="*/ 214243 h 7031915"/>
              <a:gd name="connsiteX22-423" fmla="*/ 6463356 w 8033654"/>
              <a:gd name="connsiteY22-424" fmla="*/ 268125 h 7031915"/>
              <a:gd name="connsiteX23-425" fmla="*/ 6480094 w 8033654"/>
              <a:gd name="connsiteY23-426" fmla="*/ 292278 h 7031915"/>
              <a:gd name="connsiteX24-427" fmla="*/ 6490605 w 8033654"/>
              <a:gd name="connsiteY24-428" fmla="*/ 298322 h 7031915"/>
              <a:gd name="connsiteX25-429" fmla="*/ 7949332 w 8033654"/>
              <a:gd name="connsiteY25-430" fmla="*/ 3216682 h 7031915"/>
              <a:gd name="connsiteX26-431" fmla="*/ 7992299 w 8033654"/>
              <a:gd name="connsiteY26-432" fmla="*/ 3302616 h 7031915"/>
              <a:gd name="connsiteX27-433" fmla="*/ 8021693 w 8033654"/>
              <a:gd name="connsiteY27-434" fmla="*/ 3397306 h 7031915"/>
              <a:gd name="connsiteX28-435" fmla="*/ 8033654 w 8033654"/>
              <a:gd name="connsiteY28-436" fmla="*/ 3515957 h 7031915"/>
              <a:gd name="connsiteX29-437" fmla="*/ 8021693 w 8033654"/>
              <a:gd name="connsiteY29-438" fmla="*/ 3634608 h 7031915"/>
              <a:gd name="connsiteX30-439" fmla="*/ 7992299 w 8033654"/>
              <a:gd name="connsiteY30-440" fmla="*/ 3729298 h 7031915"/>
              <a:gd name="connsiteX31-441" fmla="*/ 7949332 w 8033654"/>
              <a:gd name="connsiteY31-442" fmla="*/ 3815232 h 7031915"/>
              <a:gd name="connsiteX32-443" fmla="*/ 6535055 w 8033654"/>
              <a:gd name="connsiteY32-444" fmla="*/ 6638796 h 7031915"/>
              <a:gd name="connsiteX33-445" fmla="*/ 6524461 w 8033654"/>
              <a:gd name="connsiteY33-446" fmla="*/ 6646190 h 7031915"/>
              <a:gd name="connsiteX34-447" fmla="*/ 6482456 w 8033654"/>
              <a:gd name="connsiteY34-448" fmla="*/ 6736229 h 7031915"/>
              <a:gd name="connsiteX35-449" fmla="*/ 6090371 w 8033654"/>
              <a:gd name="connsiteY35-450" fmla="*/ 7019956 h 7031915"/>
              <a:gd name="connsiteX36-451" fmla="*/ 5971740 w 8033654"/>
              <a:gd name="connsiteY36-452" fmla="*/ 7031915 h 7031915"/>
              <a:gd name="connsiteX37-453" fmla="*/ 5971700 w 8033654"/>
              <a:gd name="connsiteY37-454" fmla="*/ 7031915 h 7031915"/>
              <a:gd name="connsiteX38-455" fmla="*/ 2058326 w 8033654"/>
              <a:gd name="connsiteY38-456" fmla="*/ 7031915 h 7031915"/>
              <a:gd name="connsiteX39-457" fmla="*/ 2176958 w 8033654"/>
              <a:gd name="connsiteY39-458" fmla="*/ 7019956 h 7031915"/>
              <a:gd name="connsiteX40-459" fmla="*/ 2176957 w 8033654"/>
              <a:gd name="connsiteY40-460" fmla="*/ 7019956 h 7031915"/>
              <a:gd name="connsiteX41-461" fmla="*/ 2058326 w 8033654"/>
              <a:gd name="connsiteY41-462" fmla="*/ 7031915 h 7031915"/>
              <a:gd name="connsiteX42-463" fmla="*/ 2058286 w 8033654"/>
              <a:gd name="connsiteY42-464" fmla="*/ 7031915 h 7031915"/>
              <a:gd name="connsiteX43-465" fmla="*/ 1939655 w 8033654"/>
              <a:gd name="connsiteY43-466" fmla="*/ 7019956 h 7031915"/>
              <a:gd name="connsiteX44-467" fmla="*/ 1642007 w 8033654"/>
              <a:gd name="connsiteY44-468" fmla="*/ 6859480 h 7031915"/>
              <a:gd name="connsiteX45-469" fmla="*/ 1570173 w 8033654"/>
              <a:gd name="connsiteY45-470" fmla="*/ 6772417 h 7031915"/>
              <a:gd name="connsiteX46-471" fmla="*/ 1508795 w 8033654"/>
              <a:gd name="connsiteY46-472" fmla="*/ 6649661 h 7031915"/>
              <a:gd name="connsiteX47-473" fmla="*/ 1508794 w 8033654"/>
              <a:gd name="connsiteY47-474" fmla="*/ 6649657 h 7031915"/>
              <a:gd name="connsiteX48-475" fmla="*/ 115723 w 8033654"/>
              <a:gd name="connsiteY48-476" fmla="*/ 3863519 h 7031915"/>
              <a:gd name="connsiteX49-477" fmla="*/ 115722 w 8033654"/>
              <a:gd name="connsiteY49-478" fmla="*/ 3863518 h 7031915"/>
              <a:gd name="connsiteX50-479" fmla="*/ 29470 w 8033654"/>
              <a:gd name="connsiteY50-480" fmla="*/ 3691014 h 7031915"/>
              <a:gd name="connsiteX51-481" fmla="*/ 11962 w 8033654"/>
              <a:gd name="connsiteY51-482" fmla="*/ 3634608 h 7031915"/>
              <a:gd name="connsiteX52-483" fmla="*/ 0 w 8033654"/>
              <a:gd name="connsiteY52-484" fmla="*/ 3515957 h 7031915"/>
              <a:gd name="connsiteX53-485" fmla="*/ 11962 w 8033654"/>
              <a:gd name="connsiteY53-486" fmla="*/ 3397306 h 7031915"/>
              <a:gd name="connsiteX54-487" fmla="*/ 29470 w 8033654"/>
              <a:gd name="connsiteY54-488" fmla="*/ 3340901 h 7031915"/>
              <a:gd name="connsiteX55-489" fmla="*/ 115722 w 8033654"/>
              <a:gd name="connsiteY55-490" fmla="*/ 3168396 h 7031915"/>
              <a:gd name="connsiteX56-491" fmla="*/ 115723 w 8033654"/>
              <a:gd name="connsiteY56-492" fmla="*/ 3168396 h 7031915"/>
              <a:gd name="connsiteX57-493" fmla="*/ 1508796 w 8033654"/>
              <a:gd name="connsiteY57-494" fmla="*/ 382255 h 7031915"/>
              <a:gd name="connsiteX58-495" fmla="*/ 1570174 w 8033654"/>
              <a:gd name="connsiteY58-496" fmla="*/ 259499 h 7031915"/>
              <a:gd name="connsiteX59-497" fmla="*/ 1642008 w 8033654"/>
              <a:gd name="connsiteY59-498" fmla="*/ 172435 h 7031915"/>
              <a:gd name="connsiteX60-499" fmla="*/ 1939656 w 8033654"/>
              <a:gd name="connsiteY60-500" fmla="*/ 11959 h 7031915"/>
              <a:gd name="connsiteX61-501" fmla="*/ 2058287 w 8033654"/>
              <a:gd name="connsiteY61-502" fmla="*/ 0 h 7031915"/>
              <a:gd name="connsiteX0-503" fmla="*/ 6552162 w 8033654"/>
              <a:gd name="connsiteY0-504" fmla="*/ 494730 h 7031915"/>
              <a:gd name="connsiteX1-505" fmla="*/ 6555365 w 8033654"/>
              <a:gd name="connsiteY1-506" fmla="*/ 531027 h 7031915"/>
              <a:gd name="connsiteX2-507" fmla="*/ 6556798 w 8033654"/>
              <a:gd name="connsiteY2-508" fmla="*/ 533489 h 7031915"/>
              <a:gd name="connsiteX3-509" fmla="*/ 6555247 w 8033654"/>
              <a:gd name="connsiteY3-510" fmla="*/ 510071 h 7031915"/>
              <a:gd name="connsiteX4-511" fmla="*/ 6552162 w 8033654"/>
              <a:gd name="connsiteY4-512" fmla="*/ 494730 h 7031915"/>
              <a:gd name="connsiteX5-513" fmla="*/ 6529086 w 8033654"/>
              <a:gd name="connsiteY5-514" fmla="*/ 402424 h 7031915"/>
              <a:gd name="connsiteX6-515" fmla="*/ 6540064 w 8033654"/>
              <a:gd name="connsiteY6-516" fmla="*/ 434562 h 7031915"/>
              <a:gd name="connsiteX7-517" fmla="*/ 6529086 w 8033654"/>
              <a:gd name="connsiteY7-518" fmla="*/ 402424 h 7031915"/>
              <a:gd name="connsiteX8-519" fmla="*/ 6482461 w 8033654"/>
              <a:gd name="connsiteY8-520" fmla="*/ 295697 h 7031915"/>
              <a:gd name="connsiteX9-521" fmla="*/ 6520430 w 8033654"/>
              <a:gd name="connsiteY9-522" fmla="*/ 377086 h 7031915"/>
              <a:gd name="connsiteX10-523" fmla="*/ 6515577 w 8033654"/>
              <a:gd name="connsiteY10-524" fmla="*/ 362878 h 7031915"/>
              <a:gd name="connsiteX11-525" fmla="*/ 6482461 w 8033654"/>
              <a:gd name="connsiteY11-526" fmla="*/ 295697 h 7031915"/>
              <a:gd name="connsiteX12-527" fmla="*/ 2058287 w 8033654"/>
              <a:gd name="connsiteY12-528" fmla="*/ 0 h 7031915"/>
              <a:gd name="connsiteX13-529" fmla="*/ 2058326 w 8033654"/>
              <a:gd name="connsiteY13-530" fmla="*/ 0 h 7031915"/>
              <a:gd name="connsiteX14-531" fmla="*/ 5971699 w 8033654"/>
              <a:gd name="connsiteY14-532" fmla="*/ 0 h 7031915"/>
              <a:gd name="connsiteX15-533" fmla="*/ 5971700 w 8033654"/>
              <a:gd name="connsiteY15-534" fmla="*/ 0 h 7031915"/>
              <a:gd name="connsiteX16-535" fmla="*/ 5971740 w 8033654"/>
              <a:gd name="connsiteY16-536" fmla="*/ 0 h 7031915"/>
              <a:gd name="connsiteX17-537" fmla="*/ 6090371 w 8033654"/>
              <a:gd name="connsiteY17-538" fmla="*/ 11959 h 7031915"/>
              <a:gd name="connsiteX18-539" fmla="*/ 6357004 w 8033654"/>
              <a:gd name="connsiteY18-540" fmla="*/ 143562 h 7031915"/>
              <a:gd name="connsiteX19-541" fmla="*/ 6421756 w 8033654"/>
              <a:gd name="connsiteY19-542" fmla="*/ 209878 h 7031915"/>
              <a:gd name="connsiteX20-543" fmla="*/ 6426018 w 8033654"/>
              <a:gd name="connsiteY20-544" fmla="*/ 214243 h 7031915"/>
              <a:gd name="connsiteX21-545" fmla="*/ 6463356 w 8033654"/>
              <a:gd name="connsiteY21-546" fmla="*/ 268125 h 7031915"/>
              <a:gd name="connsiteX22-547" fmla="*/ 6480094 w 8033654"/>
              <a:gd name="connsiteY22-548" fmla="*/ 292278 h 7031915"/>
              <a:gd name="connsiteX23-549" fmla="*/ 6490605 w 8033654"/>
              <a:gd name="connsiteY23-550" fmla="*/ 298322 h 7031915"/>
              <a:gd name="connsiteX24-551" fmla="*/ 7949332 w 8033654"/>
              <a:gd name="connsiteY24-552" fmla="*/ 3216682 h 7031915"/>
              <a:gd name="connsiteX25-553" fmla="*/ 7992299 w 8033654"/>
              <a:gd name="connsiteY25-554" fmla="*/ 3302616 h 7031915"/>
              <a:gd name="connsiteX26-555" fmla="*/ 8021693 w 8033654"/>
              <a:gd name="connsiteY26-556" fmla="*/ 3397306 h 7031915"/>
              <a:gd name="connsiteX27-557" fmla="*/ 8033654 w 8033654"/>
              <a:gd name="connsiteY27-558" fmla="*/ 3515957 h 7031915"/>
              <a:gd name="connsiteX28-559" fmla="*/ 8021693 w 8033654"/>
              <a:gd name="connsiteY28-560" fmla="*/ 3634608 h 7031915"/>
              <a:gd name="connsiteX29-561" fmla="*/ 7992299 w 8033654"/>
              <a:gd name="connsiteY29-562" fmla="*/ 3729298 h 7031915"/>
              <a:gd name="connsiteX30-563" fmla="*/ 7949332 w 8033654"/>
              <a:gd name="connsiteY30-564" fmla="*/ 3815232 h 7031915"/>
              <a:gd name="connsiteX31-565" fmla="*/ 6535055 w 8033654"/>
              <a:gd name="connsiteY31-566" fmla="*/ 6638796 h 7031915"/>
              <a:gd name="connsiteX32-567" fmla="*/ 6524461 w 8033654"/>
              <a:gd name="connsiteY32-568" fmla="*/ 6646190 h 7031915"/>
              <a:gd name="connsiteX33-569" fmla="*/ 6482456 w 8033654"/>
              <a:gd name="connsiteY33-570" fmla="*/ 6736229 h 7031915"/>
              <a:gd name="connsiteX34-571" fmla="*/ 6090371 w 8033654"/>
              <a:gd name="connsiteY34-572" fmla="*/ 7019956 h 7031915"/>
              <a:gd name="connsiteX35-573" fmla="*/ 5971740 w 8033654"/>
              <a:gd name="connsiteY35-574" fmla="*/ 7031915 h 7031915"/>
              <a:gd name="connsiteX36-575" fmla="*/ 5971700 w 8033654"/>
              <a:gd name="connsiteY36-576" fmla="*/ 7031915 h 7031915"/>
              <a:gd name="connsiteX37-577" fmla="*/ 2058326 w 8033654"/>
              <a:gd name="connsiteY37-578" fmla="*/ 7031915 h 7031915"/>
              <a:gd name="connsiteX38-579" fmla="*/ 2176958 w 8033654"/>
              <a:gd name="connsiteY38-580" fmla="*/ 7019956 h 7031915"/>
              <a:gd name="connsiteX39-581" fmla="*/ 2176957 w 8033654"/>
              <a:gd name="connsiteY39-582" fmla="*/ 7019956 h 7031915"/>
              <a:gd name="connsiteX40-583" fmla="*/ 2058326 w 8033654"/>
              <a:gd name="connsiteY40-584" fmla="*/ 7031915 h 7031915"/>
              <a:gd name="connsiteX41-585" fmla="*/ 2058286 w 8033654"/>
              <a:gd name="connsiteY41-586" fmla="*/ 7031915 h 7031915"/>
              <a:gd name="connsiteX42-587" fmla="*/ 1939655 w 8033654"/>
              <a:gd name="connsiteY42-588" fmla="*/ 7019956 h 7031915"/>
              <a:gd name="connsiteX43-589" fmla="*/ 1642007 w 8033654"/>
              <a:gd name="connsiteY43-590" fmla="*/ 6859480 h 7031915"/>
              <a:gd name="connsiteX44-591" fmla="*/ 1570173 w 8033654"/>
              <a:gd name="connsiteY44-592" fmla="*/ 6772417 h 7031915"/>
              <a:gd name="connsiteX45-593" fmla="*/ 1508795 w 8033654"/>
              <a:gd name="connsiteY45-594" fmla="*/ 6649661 h 7031915"/>
              <a:gd name="connsiteX46-595" fmla="*/ 1508794 w 8033654"/>
              <a:gd name="connsiteY46-596" fmla="*/ 6649657 h 7031915"/>
              <a:gd name="connsiteX47-597" fmla="*/ 115723 w 8033654"/>
              <a:gd name="connsiteY47-598" fmla="*/ 3863519 h 7031915"/>
              <a:gd name="connsiteX48-599" fmla="*/ 115722 w 8033654"/>
              <a:gd name="connsiteY48-600" fmla="*/ 3863518 h 7031915"/>
              <a:gd name="connsiteX49-601" fmla="*/ 29470 w 8033654"/>
              <a:gd name="connsiteY49-602" fmla="*/ 3691014 h 7031915"/>
              <a:gd name="connsiteX50-603" fmla="*/ 11962 w 8033654"/>
              <a:gd name="connsiteY50-604" fmla="*/ 3634608 h 7031915"/>
              <a:gd name="connsiteX51-605" fmla="*/ 0 w 8033654"/>
              <a:gd name="connsiteY51-606" fmla="*/ 3515957 h 7031915"/>
              <a:gd name="connsiteX52-607" fmla="*/ 11962 w 8033654"/>
              <a:gd name="connsiteY52-608" fmla="*/ 3397306 h 7031915"/>
              <a:gd name="connsiteX53-609" fmla="*/ 29470 w 8033654"/>
              <a:gd name="connsiteY53-610" fmla="*/ 3340901 h 7031915"/>
              <a:gd name="connsiteX54-611" fmla="*/ 115722 w 8033654"/>
              <a:gd name="connsiteY54-612" fmla="*/ 3168396 h 7031915"/>
              <a:gd name="connsiteX55-613" fmla="*/ 115723 w 8033654"/>
              <a:gd name="connsiteY55-614" fmla="*/ 3168396 h 7031915"/>
              <a:gd name="connsiteX56-615" fmla="*/ 1508796 w 8033654"/>
              <a:gd name="connsiteY56-616" fmla="*/ 382255 h 7031915"/>
              <a:gd name="connsiteX57-617" fmla="*/ 1570174 w 8033654"/>
              <a:gd name="connsiteY57-618" fmla="*/ 259499 h 7031915"/>
              <a:gd name="connsiteX58-619" fmla="*/ 1642008 w 8033654"/>
              <a:gd name="connsiteY58-620" fmla="*/ 172435 h 7031915"/>
              <a:gd name="connsiteX59-621" fmla="*/ 1939656 w 8033654"/>
              <a:gd name="connsiteY59-622" fmla="*/ 11959 h 7031915"/>
              <a:gd name="connsiteX60-623" fmla="*/ 2058287 w 8033654"/>
              <a:gd name="connsiteY60-624" fmla="*/ 0 h 7031915"/>
              <a:gd name="connsiteX0-625" fmla="*/ 6555247 w 8033654"/>
              <a:gd name="connsiteY0-626" fmla="*/ 510071 h 7031915"/>
              <a:gd name="connsiteX1-627" fmla="*/ 6555365 w 8033654"/>
              <a:gd name="connsiteY1-628" fmla="*/ 531027 h 7031915"/>
              <a:gd name="connsiteX2-629" fmla="*/ 6556798 w 8033654"/>
              <a:gd name="connsiteY2-630" fmla="*/ 533489 h 7031915"/>
              <a:gd name="connsiteX3-631" fmla="*/ 6555247 w 8033654"/>
              <a:gd name="connsiteY3-632" fmla="*/ 510071 h 7031915"/>
              <a:gd name="connsiteX4-633" fmla="*/ 6529086 w 8033654"/>
              <a:gd name="connsiteY4-634" fmla="*/ 402424 h 7031915"/>
              <a:gd name="connsiteX5-635" fmla="*/ 6540064 w 8033654"/>
              <a:gd name="connsiteY5-636" fmla="*/ 434562 h 7031915"/>
              <a:gd name="connsiteX6-637" fmla="*/ 6529086 w 8033654"/>
              <a:gd name="connsiteY6-638" fmla="*/ 402424 h 7031915"/>
              <a:gd name="connsiteX7-639" fmla="*/ 6482461 w 8033654"/>
              <a:gd name="connsiteY7-640" fmla="*/ 295697 h 7031915"/>
              <a:gd name="connsiteX8-641" fmla="*/ 6520430 w 8033654"/>
              <a:gd name="connsiteY8-642" fmla="*/ 377086 h 7031915"/>
              <a:gd name="connsiteX9-643" fmla="*/ 6515577 w 8033654"/>
              <a:gd name="connsiteY9-644" fmla="*/ 362878 h 7031915"/>
              <a:gd name="connsiteX10-645" fmla="*/ 6482461 w 8033654"/>
              <a:gd name="connsiteY10-646" fmla="*/ 295697 h 7031915"/>
              <a:gd name="connsiteX11-647" fmla="*/ 2058287 w 8033654"/>
              <a:gd name="connsiteY11-648" fmla="*/ 0 h 7031915"/>
              <a:gd name="connsiteX12-649" fmla="*/ 2058326 w 8033654"/>
              <a:gd name="connsiteY12-650" fmla="*/ 0 h 7031915"/>
              <a:gd name="connsiteX13-651" fmla="*/ 5971699 w 8033654"/>
              <a:gd name="connsiteY13-652" fmla="*/ 0 h 7031915"/>
              <a:gd name="connsiteX14-653" fmla="*/ 5971700 w 8033654"/>
              <a:gd name="connsiteY14-654" fmla="*/ 0 h 7031915"/>
              <a:gd name="connsiteX15-655" fmla="*/ 5971740 w 8033654"/>
              <a:gd name="connsiteY15-656" fmla="*/ 0 h 7031915"/>
              <a:gd name="connsiteX16-657" fmla="*/ 6090371 w 8033654"/>
              <a:gd name="connsiteY16-658" fmla="*/ 11959 h 7031915"/>
              <a:gd name="connsiteX17-659" fmla="*/ 6357004 w 8033654"/>
              <a:gd name="connsiteY17-660" fmla="*/ 143562 h 7031915"/>
              <a:gd name="connsiteX18-661" fmla="*/ 6421756 w 8033654"/>
              <a:gd name="connsiteY18-662" fmla="*/ 209878 h 7031915"/>
              <a:gd name="connsiteX19-663" fmla="*/ 6426018 w 8033654"/>
              <a:gd name="connsiteY19-664" fmla="*/ 214243 h 7031915"/>
              <a:gd name="connsiteX20-665" fmla="*/ 6463356 w 8033654"/>
              <a:gd name="connsiteY20-666" fmla="*/ 268125 h 7031915"/>
              <a:gd name="connsiteX21-667" fmla="*/ 6480094 w 8033654"/>
              <a:gd name="connsiteY21-668" fmla="*/ 292278 h 7031915"/>
              <a:gd name="connsiteX22-669" fmla="*/ 6490605 w 8033654"/>
              <a:gd name="connsiteY22-670" fmla="*/ 298322 h 7031915"/>
              <a:gd name="connsiteX23-671" fmla="*/ 7949332 w 8033654"/>
              <a:gd name="connsiteY23-672" fmla="*/ 3216682 h 7031915"/>
              <a:gd name="connsiteX24-673" fmla="*/ 7992299 w 8033654"/>
              <a:gd name="connsiteY24-674" fmla="*/ 3302616 h 7031915"/>
              <a:gd name="connsiteX25-675" fmla="*/ 8021693 w 8033654"/>
              <a:gd name="connsiteY25-676" fmla="*/ 3397306 h 7031915"/>
              <a:gd name="connsiteX26-677" fmla="*/ 8033654 w 8033654"/>
              <a:gd name="connsiteY26-678" fmla="*/ 3515957 h 7031915"/>
              <a:gd name="connsiteX27-679" fmla="*/ 8021693 w 8033654"/>
              <a:gd name="connsiteY27-680" fmla="*/ 3634608 h 7031915"/>
              <a:gd name="connsiteX28-681" fmla="*/ 7992299 w 8033654"/>
              <a:gd name="connsiteY28-682" fmla="*/ 3729298 h 7031915"/>
              <a:gd name="connsiteX29-683" fmla="*/ 7949332 w 8033654"/>
              <a:gd name="connsiteY29-684" fmla="*/ 3815232 h 7031915"/>
              <a:gd name="connsiteX30-685" fmla="*/ 6535055 w 8033654"/>
              <a:gd name="connsiteY30-686" fmla="*/ 6638796 h 7031915"/>
              <a:gd name="connsiteX31-687" fmla="*/ 6524461 w 8033654"/>
              <a:gd name="connsiteY31-688" fmla="*/ 6646190 h 7031915"/>
              <a:gd name="connsiteX32-689" fmla="*/ 6482456 w 8033654"/>
              <a:gd name="connsiteY32-690" fmla="*/ 6736229 h 7031915"/>
              <a:gd name="connsiteX33-691" fmla="*/ 6090371 w 8033654"/>
              <a:gd name="connsiteY33-692" fmla="*/ 7019956 h 7031915"/>
              <a:gd name="connsiteX34-693" fmla="*/ 5971740 w 8033654"/>
              <a:gd name="connsiteY34-694" fmla="*/ 7031915 h 7031915"/>
              <a:gd name="connsiteX35-695" fmla="*/ 5971700 w 8033654"/>
              <a:gd name="connsiteY35-696" fmla="*/ 7031915 h 7031915"/>
              <a:gd name="connsiteX36-697" fmla="*/ 2058326 w 8033654"/>
              <a:gd name="connsiteY36-698" fmla="*/ 7031915 h 7031915"/>
              <a:gd name="connsiteX37-699" fmla="*/ 2176958 w 8033654"/>
              <a:gd name="connsiteY37-700" fmla="*/ 7019956 h 7031915"/>
              <a:gd name="connsiteX38-701" fmla="*/ 2176957 w 8033654"/>
              <a:gd name="connsiteY38-702" fmla="*/ 7019956 h 7031915"/>
              <a:gd name="connsiteX39-703" fmla="*/ 2058326 w 8033654"/>
              <a:gd name="connsiteY39-704" fmla="*/ 7031915 h 7031915"/>
              <a:gd name="connsiteX40-705" fmla="*/ 2058286 w 8033654"/>
              <a:gd name="connsiteY40-706" fmla="*/ 7031915 h 7031915"/>
              <a:gd name="connsiteX41-707" fmla="*/ 1939655 w 8033654"/>
              <a:gd name="connsiteY41-708" fmla="*/ 7019956 h 7031915"/>
              <a:gd name="connsiteX42-709" fmla="*/ 1642007 w 8033654"/>
              <a:gd name="connsiteY42-710" fmla="*/ 6859480 h 7031915"/>
              <a:gd name="connsiteX43-711" fmla="*/ 1570173 w 8033654"/>
              <a:gd name="connsiteY43-712" fmla="*/ 6772417 h 7031915"/>
              <a:gd name="connsiteX44-713" fmla="*/ 1508795 w 8033654"/>
              <a:gd name="connsiteY44-714" fmla="*/ 6649661 h 7031915"/>
              <a:gd name="connsiteX45-715" fmla="*/ 1508794 w 8033654"/>
              <a:gd name="connsiteY45-716" fmla="*/ 6649657 h 7031915"/>
              <a:gd name="connsiteX46-717" fmla="*/ 115723 w 8033654"/>
              <a:gd name="connsiteY46-718" fmla="*/ 3863519 h 7031915"/>
              <a:gd name="connsiteX47-719" fmla="*/ 115722 w 8033654"/>
              <a:gd name="connsiteY47-720" fmla="*/ 3863518 h 7031915"/>
              <a:gd name="connsiteX48-721" fmla="*/ 29470 w 8033654"/>
              <a:gd name="connsiteY48-722" fmla="*/ 3691014 h 7031915"/>
              <a:gd name="connsiteX49-723" fmla="*/ 11962 w 8033654"/>
              <a:gd name="connsiteY49-724" fmla="*/ 3634608 h 7031915"/>
              <a:gd name="connsiteX50-725" fmla="*/ 0 w 8033654"/>
              <a:gd name="connsiteY50-726" fmla="*/ 3515957 h 7031915"/>
              <a:gd name="connsiteX51-727" fmla="*/ 11962 w 8033654"/>
              <a:gd name="connsiteY51-728" fmla="*/ 3397306 h 7031915"/>
              <a:gd name="connsiteX52-729" fmla="*/ 29470 w 8033654"/>
              <a:gd name="connsiteY52-730" fmla="*/ 3340901 h 7031915"/>
              <a:gd name="connsiteX53-731" fmla="*/ 115722 w 8033654"/>
              <a:gd name="connsiteY53-732" fmla="*/ 3168396 h 7031915"/>
              <a:gd name="connsiteX54-733" fmla="*/ 115723 w 8033654"/>
              <a:gd name="connsiteY54-734" fmla="*/ 3168396 h 7031915"/>
              <a:gd name="connsiteX55-735" fmla="*/ 1508796 w 8033654"/>
              <a:gd name="connsiteY55-736" fmla="*/ 382255 h 7031915"/>
              <a:gd name="connsiteX56-737" fmla="*/ 1570174 w 8033654"/>
              <a:gd name="connsiteY56-738" fmla="*/ 259499 h 7031915"/>
              <a:gd name="connsiteX57-739" fmla="*/ 1642008 w 8033654"/>
              <a:gd name="connsiteY57-740" fmla="*/ 172435 h 7031915"/>
              <a:gd name="connsiteX58-741" fmla="*/ 1939656 w 8033654"/>
              <a:gd name="connsiteY58-742" fmla="*/ 11959 h 7031915"/>
              <a:gd name="connsiteX59-743" fmla="*/ 2058287 w 8033654"/>
              <a:gd name="connsiteY59-744" fmla="*/ 0 h 7031915"/>
              <a:gd name="connsiteX0-745" fmla="*/ 6556798 w 8033654"/>
              <a:gd name="connsiteY0-746" fmla="*/ 533489 h 7031915"/>
              <a:gd name="connsiteX1-747" fmla="*/ 6555365 w 8033654"/>
              <a:gd name="connsiteY1-748" fmla="*/ 531027 h 7031915"/>
              <a:gd name="connsiteX2-749" fmla="*/ 6556798 w 8033654"/>
              <a:gd name="connsiteY2-750" fmla="*/ 533489 h 7031915"/>
              <a:gd name="connsiteX3-751" fmla="*/ 6529086 w 8033654"/>
              <a:gd name="connsiteY3-752" fmla="*/ 402424 h 7031915"/>
              <a:gd name="connsiteX4-753" fmla="*/ 6540064 w 8033654"/>
              <a:gd name="connsiteY4-754" fmla="*/ 434562 h 7031915"/>
              <a:gd name="connsiteX5-755" fmla="*/ 6529086 w 8033654"/>
              <a:gd name="connsiteY5-756" fmla="*/ 402424 h 7031915"/>
              <a:gd name="connsiteX6-757" fmla="*/ 6482461 w 8033654"/>
              <a:gd name="connsiteY6-758" fmla="*/ 295697 h 7031915"/>
              <a:gd name="connsiteX7-759" fmla="*/ 6520430 w 8033654"/>
              <a:gd name="connsiteY7-760" fmla="*/ 377086 h 7031915"/>
              <a:gd name="connsiteX8-761" fmla="*/ 6515577 w 8033654"/>
              <a:gd name="connsiteY8-762" fmla="*/ 362878 h 7031915"/>
              <a:gd name="connsiteX9-763" fmla="*/ 6482461 w 8033654"/>
              <a:gd name="connsiteY9-764" fmla="*/ 295697 h 7031915"/>
              <a:gd name="connsiteX10-765" fmla="*/ 2058287 w 8033654"/>
              <a:gd name="connsiteY10-766" fmla="*/ 0 h 7031915"/>
              <a:gd name="connsiteX11-767" fmla="*/ 2058326 w 8033654"/>
              <a:gd name="connsiteY11-768" fmla="*/ 0 h 7031915"/>
              <a:gd name="connsiteX12-769" fmla="*/ 5971699 w 8033654"/>
              <a:gd name="connsiteY12-770" fmla="*/ 0 h 7031915"/>
              <a:gd name="connsiteX13-771" fmla="*/ 5971700 w 8033654"/>
              <a:gd name="connsiteY13-772" fmla="*/ 0 h 7031915"/>
              <a:gd name="connsiteX14-773" fmla="*/ 5971740 w 8033654"/>
              <a:gd name="connsiteY14-774" fmla="*/ 0 h 7031915"/>
              <a:gd name="connsiteX15-775" fmla="*/ 6090371 w 8033654"/>
              <a:gd name="connsiteY15-776" fmla="*/ 11959 h 7031915"/>
              <a:gd name="connsiteX16-777" fmla="*/ 6357004 w 8033654"/>
              <a:gd name="connsiteY16-778" fmla="*/ 143562 h 7031915"/>
              <a:gd name="connsiteX17-779" fmla="*/ 6421756 w 8033654"/>
              <a:gd name="connsiteY17-780" fmla="*/ 209878 h 7031915"/>
              <a:gd name="connsiteX18-781" fmla="*/ 6426018 w 8033654"/>
              <a:gd name="connsiteY18-782" fmla="*/ 214243 h 7031915"/>
              <a:gd name="connsiteX19-783" fmla="*/ 6463356 w 8033654"/>
              <a:gd name="connsiteY19-784" fmla="*/ 268125 h 7031915"/>
              <a:gd name="connsiteX20-785" fmla="*/ 6480094 w 8033654"/>
              <a:gd name="connsiteY20-786" fmla="*/ 292278 h 7031915"/>
              <a:gd name="connsiteX21-787" fmla="*/ 6490605 w 8033654"/>
              <a:gd name="connsiteY21-788" fmla="*/ 298322 h 7031915"/>
              <a:gd name="connsiteX22-789" fmla="*/ 7949332 w 8033654"/>
              <a:gd name="connsiteY22-790" fmla="*/ 3216682 h 7031915"/>
              <a:gd name="connsiteX23-791" fmla="*/ 7992299 w 8033654"/>
              <a:gd name="connsiteY23-792" fmla="*/ 3302616 h 7031915"/>
              <a:gd name="connsiteX24-793" fmla="*/ 8021693 w 8033654"/>
              <a:gd name="connsiteY24-794" fmla="*/ 3397306 h 7031915"/>
              <a:gd name="connsiteX25-795" fmla="*/ 8033654 w 8033654"/>
              <a:gd name="connsiteY25-796" fmla="*/ 3515957 h 7031915"/>
              <a:gd name="connsiteX26-797" fmla="*/ 8021693 w 8033654"/>
              <a:gd name="connsiteY26-798" fmla="*/ 3634608 h 7031915"/>
              <a:gd name="connsiteX27-799" fmla="*/ 7992299 w 8033654"/>
              <a:gd name="connsiteY27-800" fmla="*/ 3729298 h 7031915"/>
              <a:gd name="connsiteX28-801" fmla="*/ 7949332 w 8033654"/>
              <a:gd name="connsiteY28-802" fmla="*/ 3815232 h 7031915"/>
              <a:gd name="connsiteX29-803" fmla="*/ 6535055 w 8033654"/>
              <a:gd name="connsiteY29-804" fmla="*/ 6638796 h 7031915"/>
              <a:gd name="connsiteX30-805" fmla="*/ 6524461 w 8033654"/>
              <a:gd name="connsiteY30-806" fmla="*/ 6646190 h 7031915"/>
              <a:gd name="connsiteX31-807" fmla="*/ 6482456 w 8033654"/>
              <a:gd name="connsiteY31-808" fmla="*/ 6736229 h 7031915"/>
              <a:gd name="connsiteX32-809" fmla="*/ 6090371 w 8033654"/>
              <a:gd name="connsiteY32-810" fmla="*/ 7019956 h 7031915"/>
              <a:gd name="connsiteX33-811" fmla="*/ 5971740 w 8033654"/>
              <a:gd name="connsiteY33-812" fmla="*/ 7031915 h 7031915"/>
              <a:gd name="connsiteX34-813" fmla="*/ 5971700 w 8033654"/>
              <a:gd name="connsiteY34-814" fmla="*/ 7031915 h 7031915"/>
              <a:gd name="connsiteX35-815" fmla="*/ 2058326 w 8033654"/>
              <a:gd name="connsiteY35-816" fmla="*/ 7031915 h 7031915"/>
              <a:gd name="connsiteX36-817" fmla="*/ 2176958 w 8033654"/>
              <a:gd name="connsiteY36-818" fmla="*/ 7019956 h 7031915"/>
              <a:gd name="connsiteX37-819" fmla="*/ 2176957 w 8033654"/>
              <a:gd name="connsiteY37-820" fmla="*/ 7019956 h 7031915"/>
              <a:gd name="connsiteX38-821" fmla="*/ 2058326 w 8033654"/>
              <a:gd name="connsiteY38-822" fmla="*/ 7031915 h 7031915"/>
              <a:gd name="connsiteX39-823" fmla="*/ 2058286 w 8033654"/>
              <a:gd name="connsiteY39-824" fmla="*/ 7031915 h 7031915"/>
              <a:gd name="connsiteX40-825" fmla="*/ 1939655 w 8033654"/>
              <a:gd name="connsiteY40-826" fmla="*/ 7019956 h 7031915"/>
              <a:gd name="connsiteX41-827" fmla="*/ 1642007 w 8033654"/>
              <a:gd name="connsiteY41-828" fmla="*/ 6859480 h 7031915"/>
              <a:gd name="connsiteX42-829" fmla="*/ 1570173 w 8033654"/>
              <a:gd name="connsiteY42-830" fmla="*/ 6772417 h 7031915"/>
              <a:gd name="connsiteX43-831" fmla="*/ 1508795 w 8033654"/>
              <a:gd name="connsiteY43-832" fmla="*/ 6649661 h 7031915"/>
              <a:gd name="connsiteX44-833" fmla="*/ 1508794 w 8033654"/>
              <a:gd name="connsiteY44-834" fmla="*/ 6649657 h 7031915"/>
              <a:gd name="connsiteX45-835" fmla="*/ 115723 w 8033654"/>
              <a:gd name="connsiteY45-836" fmla="*/ 3863519 h 7031915"/>
              <a:gd name="connsiteX46-837" fmla="*/ 115722 w 8033654"/>
              <a:gd name="connsiteY46-838" fmla="*/ 3863518 h 7031915"/>
              <a:gd name="connsiteX47-839" fmla="*/ 29470 w 8033654"/>
              <a:gd name="connsiteY47-840" fmla="*/ 3691014 h 7031915"/>
              <a:gd name="connsiteX48-841" fmla="*/ 11962 w 8033654"/>
              <a:gd name="connsiteY48-842" fmla="*/ 3634608 h 7031915"/>
              <a:gd name="connsiteX49-843" fmla="*/ 0 w 8033654"/>
              <a:gd name="connsiteY49-844" fmla="*/ 3515957 h 7031915"/>
              <a:gd name="connsiteX50-845" fmla="*/ 11962 w 8033654"/>
              <a:gd name="connsiteY50-846" fmla="*/ 3397306 h 7031915"/>
              <a:gd name="connsiteX51-847" fmla="*/ 29470 w 8033654"/>
              <a:gd name="connsiteY51-848" fmla="*/ 3340901 h 7031915"/>
              <a:gd name="connsiteX52-849" fmla="*/ 115722 w 8033654"/>
              <a:gd name="connsiteY52-850" fmla="*/ 3168396 h 7031915"/>
              <a:gd name="connsiteX53-851" fmla="*/ 115723 w 8033654"/>
              <a:gd name="connsiteY53-852" fmla="*/ 3168396 h 7031915"/>
              <a:gd name="connsiteX54-853" fmla="*/ 1508796 w 8033654"/>
              <a:gd name="connsiteY54-854" fmla="*/ 382255 h 7031915"/>
              <a:gd name="connsiteX55-855" fmla="*/ 1570174 w 8033654"/>
              <a:gd name="connsiteY55-856" fmla="*/ 259499 h 7031915"/>
              <a:gd name="connsiteX56-857" fmla="*/ 1642008 w 8033654"/>
              <a:gd name="connsiteY56-858" fmla="*/ 172435 h 7031915"/>
              <a:gd name="connsiteX57-859" fmla="*/ 1939656 w 8033654"/>
              <a:gd name="connsiteY57-860" fmla="*/ 11959 h 7031915"/>
              <a:gd name="connsiteX58-861" fmla="*/ 2058287 w 8033654"/>
              <a:gd name="connsiteY58-862" fmla="*/ 0 h 7031915"/>
              <a:gd name="connsiteX0-863" fmla="*/ 6529086 w 8033654"/>
              <a:gd name="connsiteY0-864" fmla="*/ 402424 h 7031915"/>
              <a:gd name="connsiteX1-865" fmla="*/ 6540064 w 8033654"/>
              <a:gd name="connsiteY1-866" fmla="*/ 434562 h 7031915"/>
              <a:gd name="connsiteX2-867" fmla="*/ 6529086 w 8033654"/>
              <a:gd name="connsiteY2-868" fmla="*/ 402424 h 7031915"/>
              <a:gd name="connsiteX3-869" fmla="*/ 6482461 w 8033654"/>
              <a:gd name="connsiteY3-870" fmla="*/ 295697 h 7031915"/>
              <a:gd name="connsiteX4-871" fmla="*/ 6520430 w 8033654"/>
              <a:gd name="connsiteY4-872" fmla="*/ 377086 h 7031915"/>
              <a:gd name="connsiteX5-873" fmla="*/ 6515577 w 8033654"/>
              <a:gd name="connsiteY5-874" fmla="*/ 362878 h 7031915"/>
              <a:gd name="connsiteX6-875" fmla="*/ 6482461 w 8033654"/>
              <a:gd name="connsiteY6-876" fmla="*/ 295697 h 7031915"/>
              <a:gd name="connsiteX7-877" fmla="*/ 2058287 w 8033654"/>
              <a:gd name="connsiteY7-878" fmla="*/ 0 h 7031915"/>
              <a:gd name="connsiteX8-879" fmla="*/ 2058326 w 8033654"/>
              <a:gd name="connsiteY8-880" fmla="*/ 0 h 7031915"/>
              <a:gd name="connsiteX9-881" fmla="*/ 5971699 w 8033654"/>
              <a:gd name="connsiteY9-882" fmla="*/ 0 h 7031915"/>
              <a:gd name="connsiteX10-883" fmla="*/ 5971700 w 8033654"/>
              <a:gd name="connsiteY10-884" fmla="*/ 0 h 7031915"/>
              <a:gd name="connsiteX11-885" fmla="*/ 5971740 w 8033654"/>
              <a:gd name="connsiteY11-886" fmla="*/ 0 h 7031915"/>
              <a:gd name="connsiteX12-887" fmla="*/ 6090371 w 8033654"/>
              <a:gd name="connsiteY12-888" fmla="*/ 11959 h 7031915"/>
              <a:gd name="connsiteX13-889" fmla="*/ 6357004 w 8033654"/>
              <a:gd name="connsiteY13-890" fmla="*/ 143562 h 7031915"/>
              <a:gd name="connsiteX14-891" fmla="*/ 6421756 w 8033654"/>
              <a:gd name="connsiteY14-892" fmla="*/ 209878 h 7031915"/>
              <a:gd name="connsiteX15-893" fmla="*/ 6426018 w 8033654"/>
              <a:gd name="connsiteY15-894" fmla="*/ 214243 h 7031915"/>
              <a:gd name="connsiteX16-895" fmla="*/ 6463356 w 8033654"/>
              <a:gd name="connsiteY16-896" fmla="*/ 268125 h 7031915"/>
              <a:gd name="connsiteX17-897" fmla="*/ 6480094 w 8033654"/>
              <a:gd name="connsiteY17-898" fmla="*/ 292278 h 7031915"/>
              <a:gd name="connsiteX18-899" fmla="*/ 6490605 w 8033654"/>
              <a:gd name="connsiteY18-900" fmla="*/ 298322 h 7031915"/>
              <a:gd name="connsiteX19-901" fmla="*/ 7949332 w 8033654"/>
              <a:gd name="connsiteY19-902" fmla="*/ 3216682 h 7031915"/>
              <a:gd name="connsiteX20-903" fmla="*/ 7992299 w 8033654"/>
              <a:gd name="connsiteY20-904" fmla="*/ 3302616 h 7031915"/>
              <a:gd name="connsiteX21-905" fmla="*/ 8021693 w 8033654"/>
              <a:gd name="connsiteY21-906" fmla="*/ 3397306 h 7031915"/>
              <a:gd name="connsiteX22-907" fmla="*/ 8033654 w 8033654"/>
              <a:gd name="connsiteY22-908" fmla="*/ 3515957 h 7031915"/>
              <a:gd name="connsiteX23-909" fmla="*/ 8021693 w 8033654"/>
              <a:gd name="connsiteY23-910" fmla="*/ 3634608 h 7031915"/>
              <a:gd name="connsiteX24-911" fmla="*/ 7992299 w 8033654"/>
              <a:gd name="connsiteY24-912" fmla="*/ 3729298 h 7031915"/>
              <a:gd name="connsiteX25-913" fmla="*/ 7949332 w 8033654"/>
              <a:gd name="connsiteY25-914" fmla="*/ 3815232 h 7031915"/>
              <a:gd name="connsiteX26-915" fmla="*/ 6535055 w 8033654"/>
              <a:gd name="connsiteY26-916" fmla="*/ 6638796 h 7031915"/>
              <a:gd name="connsiteX27-917" fmla="*/ 6524461 w 8033654"/>
              <a:gd name="connsiteY27-918" fmla="*/ 6646190 h 7031915"/>
              <a:gd name="connsiteX28-919" fmla="*/ 6482456 w 8033654"/>
              <a:gd name="connsiteY28-920" fmla="*/ 6736229 h 7031915"/>
              <a:gd name="connsiteX29-921" fmla="*/ 6090371 w 8033654"/>
              <a:gd name="connsiteY29-922" fmla="*/ 7019956 h 7031915"/>
              <a:gd name="connsiteX30-923" fmla="*/ 5971740 w 8033654"/>
              <a:gd name="connsiteY30-924" fmla="*/ 7031915 h 7031915"/>
              <a:gd name="connsiteX31-925" fmla="*/ 5971700 w 8033654"/>
              <a:gd name="connsiteY31-926" fmla="*/ 7031915 h 7031915"/>
              <a:gd name="connsiteX32-927" fmla="*/ 2058326 w 8033654"/>
              <a:gd name="connsiteY32-928" fmla="*/ 7031915 h 7031915"/>
              <a:gd name="connsiteX33-929" fmla="*/ 2176958 w 8033654"/>
              <a:gd name="connsiteY33-930" fmla="*/ 7019956 h 7031915"/>
              <a:gd name="connsiteX34-931" fmla="*/ 2176957 w 8033654"/>
              <a:gd name="connsiteY34-932" fmla="*/ 7019956 h 7031915"/>
              <a:gd name="connsiteX35-933" fmla="*/ 2058326 w 8033654"/>
              <a:gd name="connsiteY35-934" fmla="*/ 7031915 h 7031915"/>
              <a:gd name="connsiteX36-935" fmla="*/ 2058286 w 8033654"/>
              <a:gd name="connsiteY36-936" fmla="*/ 7031915 h 7031915"/>
              <a:gd name="connsiteX37-937" fmla="*/ 1939655 w 8033654"/>
              <a:gd name="connsiteY37-938" fmla="*/ 7019956 h 7031915"/>
              <a:gd name="connsiteX38-939" fmla="*/ 1642007 w 8033654"/>
              <a:gd name="connsiteY38-940" fmla="*/ 6859480 h 7031915"/>
              <a:gd name="connsiteX39-941" fmla="*/ 1570173 w 8033654"/>
              <a:gd name="connsiteY39-942" fmla="*/ 6772417 h 7031915"/>
              <a:gd name="connsiteX40-943" fmla="*/ 1508795 w 8033654"/>
              <a:gd name="connsiteY40-944" fmla="*/ 6649661 h 7031915"/>
              <a:gd name="connsiteX41-945" fmla="*/ 1508794 w 8033654"/>
              <a:gd name="connsiteY41-946" fmla="*/ 6649657 h 7031915"/>
              <a:gd name="connsiteX42-947" fmla="*/ 115723 w 8033654"/>
              <a:gd name="connsiteY42-948" fmla="*/ 3863519 h 7031915"/>
              <a:gd name="connsiteX43-949" fmla="*/ 115722 w 8033654"/>
              <a:gd name="connsiteY43-950" fmla="*/ 3863518 h 7031915"/>
              <a:gd name="connsiteX44-951" fmla="*/ 29470 w 8033654"/>
              <a:gd name="connsiteY44-952" fmla="*/ 3691014 h 7031915"/>
              <a:gd name="connsiteX45-953" fmla="*/ 11962 w 8033654"/>
              <a:gd name="connsiteY45-954" fmla="*/ 3634608 h 7031915"/>
              <a:gd name="connsiteX46-955" fmla="*/ 0 w 8033654"/>
              <a:gd name="connsiteY46-956" fmla="*/ 3515957 h 7031915"/>
              <a:gd name="connsiteX47-957" fmla="*/ 11962 w 8033654"/>
              <a:gd name="connsiteY47-958" fmla="*/ 3397306 h 7031915"/>
              <a:gd name="connsiteX48-959" fmla="*/ 29470 w 8033654"/>
              <a:gd name="connsiteY48-960" fmla="*/ 3340901 h 7031915"/>
              <a:gd name="connsiteX49-961" fmla="*/ 115722 w 8033654"/>
              <a:gd name="connsiteY49-962" fmla="*/ 3168396 h 7031915"/>
              <a:gd name="connsiteX50-963" fmla="*/ 115723 w 8033654"/>
              <a:gd name="connsiteY50-964" fmla="*/ 3168396 h 7031915"/>
              <a:gd name="connsiteX51-965" fmla="*/ 1508796 w 8033654"/>
              <a:gd name="connsiteY51-966" fmla="*/ 382255 h 7031915"/>
              <a:gd name="connsiteX52-967" fmla="*/ 1570174 w 8033654"/>
              <a:gd name="connsiteY52-968" fmla="*/ 259499 h 7031915"/>
              <a:gd name="connsiteX53-969" fmla="*/ 1642008 w 8033654"/>
              <a:gd name="connsiteY53-970" fmla="*/ 172435 h 7031915"/>
              <a:gd name="connsiteX54-971" fmla="*/ 1939656 w 8033654"/>
              <a:gd name="connsiteY54-972" fmla="*/ 11959 h 7031915"/>
              <a:gd name="connsiteX55-973" fmla="*/ 2058287 w 8033654"/>
              <a:gd name="connsiteY55-974" fmla="*/ 0 h 7031915"/>
              <a:gd name="connsiteX0-975" fmla="*/ 6529086 w 8033654"/>
              <a:gd name="connsiteY0-976" fmla="*/ 402424 h 7031915"/>
              <a:gd name="connsiteX1-977" fmla="*/ 6540064 w 8033654"/>
              <a:gd name="connsiteY1-978" fmla="*/ 434562 h 7031915"/>
              <a:gd name="connsiteX2-979" fmla="*/ 6529086 w 8033654"/>
              <a:gd name="connsiteY2-980" fmla="*/ 402424 h 7031915"/>
              <a:gd name="connsiteX3-981" fmla="*/ 6482461 w 8033654"/>
              <a:gd name="connsiteY3-982" fmla="*/ 295697 h 7031915"/>
              <a:gd name="connsiteX4-983" fmla="*/ 6520430 w 8033654"/>
              <a:gd name="connsiteY4-984" fmla="*/ 377086 h 7031915"/>
              <a:gd name="connsiteX5-985" fmla="*/ 6515577 w 8033654"/>
              <a:gd name="connsiteY5-986" fmla="*/ 362878 h 7031915"/>
              <a:gd name="connsiteX6-987" fmla="*/ 6482461 w 8033654"/>
              <a:gd name="connsiteY6-988" fmla="*/ 295697 h 7031915"/>
              <a:gd name="connsiteX7-989" fmla="*/ 2058287 w 8033654"/>
              <a:gd name="connsiteY7-990" fmla="*/ 0 h 7031915"/>
              <a:gd name="connsiteX8-991" fmla="*/ 2058326 w 8033654"/>
              <a:gd name="connsiteY8-992" fmla="*/ 0 h 7031915"/>
              <a:gd name="connsiteX9-993" fmla="*/ 5971699 w 8033654"/>
              <a:gd name="connsiteY9-994" fmla="*/ 0 h 7031915"/>
              <a:gd name="connsiteX10-995" fmla="*/ 5971700 w 8033654"/>
              <a:gd name="connsiteY10-996" fmla="*/ 0 h 7031915"/>
              <a:gd name="connsiteX11-997" fmla="*/ 5971740 w 8033654"/>
              <a:gd name="connsiteY11-998" fmla="*/ 0 h 7031915"/>
              <a:gd name="connsiteX12-999" fmla="*/ 6090371 w 8033654"/>
              <a:gd name="connsiteY12-1000" fmla="*/ 11959 h 7031915"/>
              <a:gd name="connsiteX13-1001" fmla="*/ 6357004 w 8033654"/>
              <a:gd name="connsiteY13-1002" fmla="*/ 143562 h 7031915"/>
              <a:gd name="connsiteX14-1003" fmla="*/ 6421756 w 8033654"/>
              <a:gd name="connsiteY14-1004" fmla="*/ 209878 h 7031915"/>
              <a:gd name="connsiteX15-1005" fmla="*/ 6426018 w 8033654"/>
              <a:gd name="connsiteY15-1006" fmla="*/ 214243 h 7031915"/>
              <a:gd name="connsiteX16-1007" fmla="*/ 6463356 w 8033654"/>
              <a:gd name="connsiteY16-1008" fmla="*/ 268125 h 7031915"/>
              <a:gd name="connsiteX17-1009" fmla="*/ 6480094 w 8033654"/>
              <a:gd name="connsiteY17-1010" fmla="*/ 292278 h 7031915"/>
              <a:gd name="connsiteX18-1011" fmla="*/ 7949332 w 8033654"/>
              <a:gd name="connsiteY18-1012" fmla="*/ 3216682 h 7031915"/>
              <a:gd name="connsiteX19-1013" fmla="*/ 7992299 w 8033654"/>
              <a:gd name="connsiteY19-1014" fmla="*/ 3302616 h 7031915"/>
              <a:gd name="connsiteX20-1015" fmla="*/ 8021693 w 8033654"/>
              <a:gd name="connsiteY20-1016" fmla="*/ 3397306 h 7031915"/>
              <a:gd name="connsiteX21-1017" fmla="*/ 8033654 w 8033654"/>
              <a:gd name="connsiteY21-1018" fmla="*/ 3515957 h 7031915"/>
              <a:gd name="connsiteX22-1019" fmla="*/ 8021693 w 8033654"/>
              <a:gd name="connsiteY22-1020" fmla="*/ 3634608 h 7031915"/>
              <a:gd name="connsiteX23-1021" fmla="*/ 7992299 w 8033654"/>
              <a:gd name="connsiteY23-1022" fmla="*/ 3729298 h 7031915"/>
              <a:gd name="connsiteX24-1023" fmla="*/ 7949332 w 8033654"/>
              <a:gd name="connsiteY24-1024" fmla="*/ 3815232 h 7031915"/>
              <a:gd name="connsiteX25-1025" fmla="*/ 6535055 w 8033654"/>
              <a:gd name="connsiteY25-1026" fmla="*/ 6638796 h 7031915"/>
              <a:gd name="connsiteX26-1027" fmla="*/ 6524461 w 8033654"/>
              <a:gd name="connsiteY26-1028" fmla="*/ 6646190 h 7031915"/>
              <a:gd name="connsiteX27-1029" fmla="*/ 6482456 w 8033654"/>
              <a:gd name="connsiteY27-1030" fmla="*/ 6736229 h 7031915"/>
              <a:gd name="connsiteX28-1031" fmla="*/ 6090371 w 8033654"/>
              <a:gd name="connsiteY28-1032" fmla="*/ 7019956 h 7031915"/>
              <a:gd name="connsiteX29-1033" fmla="*/ 5971740 w 8033654"/>
              <a:gd name="connsiteY29-1034" fmla="*/ 7031915 h 7031915"/>
              <a:gd name="connsiteX30-1035" fmla="*/ 5971700 w 8033654"/>
              <a:gd name="connsiteY30-1036" fmla="*/ 7031915 h 7031915"/>
              <a:gd name="connsiteX31-1037" fmla="*/ 2058326 w 8033654"/>
              <a:gd name="connsiteY31-1038" fmla="*/ 7031915 h 7031915"/>
              <a:gd name="connsiteX32-1039" fmla="*/ 2176958 w 8033654"/>
              <a:gd name="connsiteY32-1040" fmla="*/ 7019956 h 7031915"/>
              <a:gd name="connsiteX33-1041" fmla="*/ 2176957 w 8033654"/>
              <a:gd name="connsiteY33-1042" fmla="*/ 7019956 h 7031915"/>
              <a:gd name="connsiteX34-1043" fmla="*/ 2058326 w 8033654"/>
              <a:gd name="connsiteY34-1044" fmla="*/ 7031915 h 7031915"/>
              <a:gd name="connsiteX35-1045" fmla="*/ 2058286 w 8033654"/>
              <a:gd name="connsiteY35-1046" fmla="*/ 7031915 h 7031915"/>
              <a:gd name="connsiteX36-1047" fmla="*/ 1939655 w 8033654"/>
              <a:gd name="connsiteY36-1048" fmla="*/ 7019956 h 7031915"/>
              <a:gd name="connsiteX37-1049" fmla="*/ 1642007 w 8033654"/>
              <a:gd name="connsiteY37-1050" fmla="*/ 6859480 h 7031915"/>
              <a:gd name="connsiteX38-1051" fmla="*/ 1570173 w 8033654"/>
              <a:gd name="connsiteY38-1052" fmla="*/ 6772417 h 7031915"/>
              <a:gd name="connsiteX39-1053" fmla="*/ 1508795 w 8033654"/>
              <a:gd name="connsiteY39-1054" fmla="*/ 6649661 h 7031915"/>
              <a:gd name="connsiteX40-1055" fmla="*/ 1508794 w 8033654"/>
              <a:gd name="connsiteY40-1056" fmla="*/ 6649657 h 7031915"/>
              <a:gd name="connsiteX41-1057" fmla="*/ 115723 w 8033654"/>
              <a:gd name="connsiteY41-1058" fmla="*/ 3863519 h 7031915"/>
              <a:gd name="connsiteX42-1059" fmla="*/ 115722 w 8033654"/>
              <a:gd name="connsiteY42-1060" fmla="*/ 3863518 h 7031915"/>
              <a:gd name="connsiteX43-1061" fmla="*/ 29470 w 8033654"/>
              <a:gd name="connsiteY43-1062" fmla="*/ 3691014 h 7031915"/>
              <a:gd name="connsiteX44-1063" fmla="*/ 11962 w 8033654"/>
              <a:gd name="connsiteY44-1064" fmla="*/ 3634608 h 7031915"/>
              <a:gd name="connsiteX45-1065" fmla="*/ 0 w 8033654"/>
              <a:gd name="connsiteY45-1066" fmla="*/ 3515957 h 7031915"/>
              <a:gd name="connsiteX46-1067" fmla="*/ 11962 w 8033654"/>
              <a:gd name="connsiteY46-1068" fmla="*/ 3397306 h 7031915"/>
              <a:gd name="connsiteX47-1069" fmla="*/ 29470 w 8033654"/>
              <a:gd name="connsiteY47-1070" fmla="*/ 3340901 h 7031915"/>
              <a:gd name="connsiteX48-1071" fmla="*/ 115722 w 8033654"/>
              <a:gd name="connsiteY48-1072" fmla="*/ 3168396 h 7031915"/>
              <a:gd name="connsiteX49-1073" fmla="*/ 115723 w 8033654"/>
              <a:gd name="connsiteY49-1074" fmla="*/ 3168396 h 7031915"/>
              <a:gd name="connsiteX50-1075" fmla="*/ 1508796 w 8033654"/>
              <a:gd name="connsiteY50-1076" fmla="*/ 382255 h 7031915"/>
              <a:gd name="connsiteX51-1077" fmla="*/ 1570174 w 8033654"/>
              <a:gd name="connsiteY51-1078" fmla="*/ 259499 h 7031915"/>
              <a:gd name="connsiteX52-1079" fmla="*/ 1642008 w 8033654"/>
              <a:gd name="connsiteY52-1080" fmla="*/ 172435 h 7031915"/>
              <a:gd name="connsiteX53-1081" fmla="*/ 1939656 w 8033654"/>
              <a:gd name="connsiteY53-1082" fmla="*/ 11959 h 7031915"/>
              <a:gd name="connsiteX54-1083" fmla="*/ 2058287 w 8033654"/>
              <a:gd name="connsiteY54-1084" fmla="*/ 0 h 7031915"/>
              <a:gd name="connsiteX0-1085" fmla="*/ 6529086 w 8033654"/>
              <a:gd name="connsiteY0-1086" fmla="*/ 402424 h 7031915"/>
              <a:gd name="connsiteX1-1087" fmla="*/ 6540064 w 8033654"/>
              <a:gd name="connsiteY1-1088" fmla="*/ 434562 h 7031915"/>
              <a:gd name="connsiteX2-1089" fmla="*/ 6529086 w 8033654"/>
              <a:gd name="connsiteY2-1090" fmla="*/ 402424 h 7031915"/>
              <a:gd name="connsiteX3-1091" fmla="*/ 6482461 w 8033654"/>
              <a:gd name="connsiteY3-1092" fmla="*/ 295697 h 7031915"/>
              <a:gd name="connsiteX4-1093" fmla="*/ 6520430 w 8033654"/>
              <a:gd name="connsiteY4-1094" fmla="*/ 377086 h 7031915"/>
              <a:gd name="connsiteX5-1095" fmla="*/ 6482461 w 8033654"/>
              <a:gd name="connsiteY5-1096" fmla="*/ 295697 h 7031915"/>
              <a:gd name="connsiteX6-1097" fmla="*/ 2058287 w 8033654"/>
              <a:gd name="connsiteY6-1098" fmla="*/ 0 h 7031915"/>
              <a:gd name="connsiteX7-1099" fmla="*/ 2058326 w 8033654"/>
              <a:gd name="connsiteY7-1100" fmla="*/ 0 h 7031915"/>
              <a:gd name="connsiteX8-1101" fmla="*/ 5971699 w 8033654"/>
              <a:gd name="connsiteY8-1102" fmla="*/ 0 h 7031915"/>
              <a:gd name="connsiteX9-1103" fmla="*/ 5971700 w 8033654"/>
              <a:gd name="connsiteY9-1104" fmla="*/ 0 h 7031915"/>
              <a:gd name="connsiteX10-1105" fmla="*/ 5971740 w 8033654"/>
              <a:gd name="connsiteY10-1106" fmla="*/ 0 h 7031915"/>
              <a:gd name="connsiteX11-1107" fmla="*/ 6090371 w 8033654"/>
              <a:gd name="connsiteY11-1108" fmla="*/ 11959 h 7031915"/>
              <a:gd name="connsiteX12-1109" fmla="*/ 6357004 w 8033654"/>
              <a:gd name="connsiteY12-1110" fmla="*/ 143562 h 7031915"/>
              <a:gd name="connsiteX13-1111" fmla="*/ 6421756 w 8033654"/>
              <a:gd name="connsiteY13-1112" fmla="*/ 209878 h 7031915"/>
              <a:gd name="connsiteX14-1113" fmla="*/ 6426018 w 8033654"/>
              <a:gd name="connsiteY14-1114" fmla="*/ 214243 h 7031915"/>
              <a:gd name="connsiteX15-1115" fmla="*/ 6463356 w 8033654"/>
              <a:gd name="connsiteY15-1116" fmla="*/ 268125 h 7031915"/>
              <a:gd name="connsiteX16-1117" fmla="*/ 6480094 w 8033654"/>
              <a:gd name="connsiteY16-1118" fmla="*/ 292278 h 7031915"/>
              <a:gd name="connsiteX17-1119" fmla="*/ 7949332 w 8033654"/>
              <a:gd name="connsiteY17-1120" fmla="*/ 3216682 h 7031915"/>
              <a:gd name="connsiteX18-1121" fmla="*/ 7992299 w 8033654"/>
              <a:gd name="connsiteY18-1122" fmla="*/ 3302616 h 7031915"/>
              <a:gd name="connsiteX19-1123" fmla="*/ 8021693 w 8033654"/>
              <a:gd name="connsiteY19-1124" fmla="*/ 3397306 h 7031915"/>
              <a:gd name="connsiteX20-1125" fmla="*/ 8033654 w 8033654"/>
              <a:gd name="connsiteY20-1126" fmla="*/ 3515957 h 7031915"/>
              <a:gd name="connsiteX21-1127" fmla="*/ 8021693 w 8033654"/>
              <a:gd name="connsiteY21-1128" fmla="*/ 3634608 h 7031915"/>
              <a:gd name="connsiteX22-1129" fmla="*/ 7992299 w 8033654"/>
              <a:gd name="connsiteY22-1130" fmla="*/ 3729298 h 7031915"/>
              <a:gd name="connsiteX23-1131" fmla="*/ 7949332 w 8033654"/>
              <a:gd name="connsiteY23-1132" fmla="*/ 3815232 h 7031915"/>
              <a:gd name="connsiteX24-1133" fmla="*/ 6535055 w 8033654"/>
              <a:gd name="connsiteY24-1134" fmla="*/ 6638796 h 7031915"/>
              <a:gd name="connsiteX25-1135" fmla="*/ 6524461 w 8033654"/>
              <a:gd name="connsiteY25-1136" fmla="*/ 6646190 h 7031915"/>
              <a:gd name="connsiteX26-1137" fmla="*/ 6482456 w 8033654"/>
              <a:gd name="connsiteY26-1138" fmla="*/ 6736229 h 7031915"/>
              <a:gd name="connsiteX27-1139" fmla="*/ 6090371 w 8033654"/>
              <a:gd name="connsiteY27-1140" fmla="*/ 7019956 h 7031915"/>
              <a:gd name="connsiteX28-1141" fmla="*/ 5971740 w 8033654"/>
              <a:gd name="connsiteY28-1142" fmla="*/ 7031915 h 7031915"/>
              <a:gd name="connsiteX29-1143" fmla="*/ 5971700 w 8033654"/>
              <a:gd name="connsiteY29-1144" fmla="*/ 7031915 h 7031915"/>
              <a:gd name="connsiteX30-1145" fmla="*/ 2058326 w 8033654"/>
              <a:gd name="connsiteY30-1146" fmla="*/ 7031915 h 7031915"/>
              <a:gd name="connsiteX31-1147" fmla="*/ 2176958 w 8033654"/>
              <a:gd name="connsiteY31-1148" fmla="*/ 7019956 h 7031915"/>
              <a:gd name="connsiteX32-1149" fmla="*/ 2176957 w 8033654"/>
              <a:gd name="connsiteY32-1150" fmla="*/ 7019956 h 7031915"/>
              <a:gd name="connsiteX33-1151" fmla="*/ 2058326 w 8033654"/>
              <a:gd name="connsiteY33-1152" fmla="*/ 7031915 h 7031915"/>
              <a:gd name="connsiteX34-1153" fmla="*/ 2058286 w 8033654"/>
              <a:gd name="connsiteY34-1154" fmla="*/ 7031915 h 7031915"/>
              <a:gd name="connsiteX35-1155" fmla="*/ 1939655 w 8033654"/>
              <a:gd name="connsiteY35-1156" fmla="*/ 7019956 h 7031915"/>
              <a:gd name="connsiteX36-1157" fmla="*/ 1642007 w 8033654"/>
              <a:gd name="connsiteY36-1158" fmla="*/ 6859480 h 7031915"/>
              <a:gd name="connsiteX37-1159" fmla="*/ 1570173 w 8033654"/>
              <a:gd name="connsiteY37-1160" fmla="*/ 6772417 h 7031915"/>
              <a:gd name="connsiteX38-1161" fmla="*/ 1508795 w 8033654"/>
              <a:gd name="connsiteY38-1162" fmla="*/ 6649661 h 7031915"/>
              <a:gd name="connsiteX39-1163" fmla="*/ 1508794 w 8033654"/>
              <a:gd name="connsiteY39-1164" fmla="*/ 6649657 h 7031915"/>
              <a:gd name="connsiteX40-1165" fmla="*/ 115723 w 8033654"/>
              <a:gd name="connsiteY40-1166" fmla="*/ 3863519 h 7031915"/>
              <a:gd name="connsiteX41-1167" fmla="*/ 115722 w 8033654"/>
              <a:gd name="connsiteY41-1168" fmla="*/ 3863518 h 7031915"/>
              <a:gd name="connsiteX42-1169" fmla="*/ 29470 w 8033654"/>
              <a:gd name="connsiteY42-1170" fmla="*/ 3691014 h 7031915"/>
              <a:gd name="connsiteX43-1171" fmla="*/ 11962 w 8033654"/>
              <a:gd name="connsiteY43-1172" fmla="*/ 3634608 h 7031915"/>
              <a:gd name="connsiteX44-1173" fmla="*/ 0 w 8033654"/>
              <a:gd name="connsiteY44-1174" fmla="*/ 3515957 h 7031915"/>
              <a:gd name="connsiteX45-1175" fmla="*/ 11962 w 8033654"/>
              <a:gd name="connsiteY45-1176" fmla="*/ 3397306 h 7031915"/>
              <a:gd name="connsiteX46-1177" fmla="*/ 29470 w 8033654"/>
              <a:gd name="connsiteY46-1178" fmla="*/ 3340901 h 7031915"/>
              <a:gd name="connsiteX47-1179" fmla="*/ 115722 w 8033654"/>
              <a:gd name="connsiteY47-1180" fmla="*/ 3168396 h 7031915"/>
              <a:gd name="connsiteX48-1181" fmla="*/ 115723 w 8033654"/>
              <a:gd name="connsiteY48-1182" fmla="*/ 3168396 h 7031915"/>
              <a:gd name="connsiteX49-1183" fmla="*/ 1508796 w 8033654"/>
              <a:gd name="connsiteY49-1184" fmla="*/ 382255 h 7031915"/>
              <a:gd name="connsiteX50-1185" fmla="*/ 1570174 w 8033654"/>
              <a:gd name="connsiteY50-1186" fmla="*/ 259499 h 7031915"/>
              <a:gd name="connsiteX51-1187" fmla="*/ 1642008 w 8033654"/>
              <a:gd name="connsiteY51-1188" fmla="*/ 172435 h 7031915"/>
              <a:gd name="connsiteX52-1189" fmla="*/ 1939656 w 8033654"/>
              <a:gd name="connsiteY52-1190" fmla="*/ 11959 h 7031915"/>
              <a:gd name="connsiteX53-1191" fmla="*/ 2058287 w 8033654"/>
              <a:gd name="connsiteY53-1192" fmla="*/ 0 h 7031915"/>
              <a:gd name="connsiteX0-1193" fmla="*/ 6529086 w 8033654"/>
              <a:gd name="connsiteY0-1194" fmla="*/ 402424 h 7031915"/>
              <a:gd name="connsiteX1-1195" fmla="*/ 6540064 w 8033654"/>
              <a:gd name="connsiteY1-1196" fmla="*/ 434562 h 7031915"/>
              <a:gd name="connsiteX2-1197" fmla="*/ 6529086 w 8033654"/>
              <a:gd name="connsiteY2-1198" fmla="*/ 402424 h 7031915"/>
              <a:gd name="connsiteX3-1199" fmla="*/ 2058287 w 8033654"/>
              <a:gd name="connsiteY3-1200" fmla="*/ 0 h 7031915"/>
              <a:gd name="connsiteX4-1201" fmla="*/ 2058326 w 8033654"/>
              <a:gd name="connsiteY4-1202" fmla="*/ 0 h 7031915"/>
              <a:gd name="connsiteX5-1203" fmla="*/ 5971699 w 8033654"/>
              <a:gd name="connsiteY5-1204" fmla="*/ 0 h 7031915"/>
              <a:gd name="connsiteX6-1205" fmla="*/ 5971700 w 8033654"/>
              <a:gd name="connsiteY6-1206" fmla="*/ 0 h 7031915"/>
              <a:gd name="connsiteX7-1207" fmla="*/ 5971740 w 8033654"/>
              <a:gd name="connsiteY7-1208" fmla="*/ 0 h 7031915"/>
              <a:gd name="connsiteX8-1209" fmla="*/ 6090371 w 8033654"/>
              <a:gd name="connsiteY8-1210" fmla="*/ 11959 h 7031915"/>
              <a:gd name="connsiteX9-1211" fmla="*/ 6357004 w 8033654"/>
              <a:gd name="connsiteY9-1212" fmla="*/ 143562 h 7031915"/>
              <a:gd name="connsiteX10-1213" fmla="*/ 6421756 w 8033654"/>
              <a:gd name="connsiteY10-1214" fmla="*/ 209878 h 7031915"/>
              <a:gd name="connsiteX11-1215" fmla="*/ 6426018 w 8033654"/>
              <a:gd name="connsiteY11-1216" fmla="*/ 214243 h 7031915"/>
              <a:gd name="connsiteX12-1217" fmla="*/ 6463356 w 8033654"/>
              <a:gd name="connsiteY12-1218" fmla="*/ 268125 h 7031915"/>
              <a:gd name="connsiteX13-1219" fmla="*/ 6480094 w 8033654"/>
              <a:gd name="connsiteY13-1220" fmla="*/ 292278 h 7031915"/>
              <a:gd name="connsiteX14-1221" fmla="*/ 7949332 w 8033654"/>
              <a:gd name="connsiteY14-1222" fmla="*/ 3216682 h 7031915"/>
              <a:gd name="connsiteX15-1223" fmla="*/ 7992299 w 8033654"/>
              <a:gd name="connsiteY15-1224" fmla="*/ 3302616 h 7031915"/>
              <a:gd name="connsiteX16-1225" fmla="*/ 8021693 w 8033654"/>
              <a:gd name="connsiteY16-1226" fmla="*/ 3397306 h 7031915"/>
              <a:gd name="connsiteX17-1227" fmla="*/ 8033654 w 8033654"/>
              <a:gd name="connsiteY17-1228" fmla="*/ 3515957 h 7031915"/>
              <a:gd name="connsiteX18-1229" fmla="*/ 8021693 w 8033654"/>
              <a:gd name="connsiteY18-1230" fmla="*/ 3634608 h 7031915"/>
              <a:gd name="connsiteX19-1231" fmla="*/ 7992299 w 8033654"/>
              <a:gd name="connsiteY19-1232" fmla="*/ 3729298 h 7031915"/>
              <a:gd name="connsiteX20-1233" fmla="*/ 7949332 w 8033654"/>
              <a:gd name="connsiteY20-1234" fmla="*/ 3815232 h 7031915"/>
              <a:gd name="connsiteX21-1235" fmla="*/ 6535055 w 8033654"/>
              <a:gd name="connsiteY21-1236" fmla="*/ 6638796 h 7031915"/>
              <a:gd name="connsiteX22-1237" fmla="*/ 6524461 w 8033654"/>
              <a:gd name="connsiteY22-1238" fmla="*/ 6646190 h 7031915"/>
              <a:gd name="connsiteX23-1239" fmla="*/ 6482456 w 8033654"/>
              <a:gd name="connsiteY23-1240" fmla="*/ 6736229 h 7031915"/>
              <a:gd name="connsiteX24-1241" fmla="*/ 6090371 w 8033654"/>
              <a:gd name="connsiteY24-1242" fmla="*/ 7019956 h 7031915"/>
              <a:gd name="connsiteX25-1243" fmla="*/ 5971740 w 8033654"/>
              <a:gd name="connsiteY25-1244" fmla="*/ 7031915 h 7031915"/>
              <a:gd name="connsiteX26-1245" fmla="*/ 5971700 w 8033654"/>
              <a:gd name="connsiteY26-1246" fmla="*/ 7031915 h 7031915"/>
              <a:gd name="connsiteX27-1247" fmla="*/ 2058326 w 8033654"/>
              <a:gd name="connsiteY27-1248" fmla="*/ 7031915 h 7031915"/>
              <a:gd name="connsiteX28-1249" fmla="*/ 2176958 w 8033654"/>
              <a:gd name="connsiteY28-1250" fmla="*/ 7019956 h 7031915"/>
              <a:gd name="connsiteX29-1251" fmla="*/ 2176957 w 8033654"/>
              <a:gd name="connsiteY29-1252" fmla="*/ 7019956 h 7031915"/>
              <a:gd name="connsiteX30-1253" fmla="*/ 2058326 w 8033654"/>
              <a:gd name="connsiteY30-1254" fmla="*/ 7031915 h 7031915"/>
              <a:gd name="connsiteX31-1255" fmla="*/ 2058286 w 8033654"/>
              <a:gd name="connsiteY31-1256" fmla="*/ 7031915 h 7031915"/>
              <a:gd name="connsiteX32-1257" fmla="*/ 1939655 w 8033654"/>
              <a:gd name="connsiteY32-1258" fmla="*/ 7019956 h 7031915"/>
              <a:gd name="connsiteX33-1259" fmla="*/ 1642007 w 8033654"/>
              <a:gd name="connsiteY33-1260" fmla="*/ 6859480 h 7031915"/>
              <a:gd name="connsiteX34-1261" fmla="*/ 1570173 w 8033654"/>
              <a:gd name="connsiteY34-1262" fmla="*/ 6772417 h 7031915"/>
              <a:gd name="connsiteX35-1263" fmla="*/ 1508795 w 8033654"/>
              <a:gd name="connsiteY35-1264" fmla="*/ 6649661 h 7031915"/>
              <a:gd name="connsiteX36-1265" fmla="*/ 1508794 w 8033654"/>
              <a:gd name="connsiteY36-1266" fmla="*/ 6649657 h 7031915"/>
              <a:gd name="connsiteX37-1267" fmla="*/ 115723 w 8033654"/>
              <a:gd name="connsiteY37-1268" fmla="*/ 3863519 h 7031915"/>
              <a:gd name="connsiteX38-1269" fmla="*/ 115722 w 8033654"/>
              <a:gd name="connsiteY38-1270" fmla="*/ 3863518 h 7031915"/>
              <a:gd name="connsiteX39-1271" fmla="*/ 29470 w 8033654"/>
              <a:gd name="connsiteY39-1272" fmla="*/ 3691014 h 7031915"/>
              <a:gd name="connsiteX40-1273" fmla="*/ 11962 w 8033654"/>
              <a:gd name="connsiteY40-1274" fmla="*/ 3634608 h 7031915"/>
              <a:gd name="connsiteX41-1275" fmla="*/ 0 w 8033654"/>
              <a:gd name="connsiteY41-1276" fmla="*/ 3515957 h 7031915"/>
              <a:gd name="connsiteX42-1277" fmla="*/ 11962 w 8033654"/>
              <a:gd name="connsiteY42-1278" fmla="*/ 3397306 h 7031915"/>
              <a:gd name="connsiteX43-1279" fmla="*/ 29470 w 8033654"/>
              <a:gd name="connsiteY43-1280" fmla="*/ 3340901 h 7031915"/>
              <a:gd name="connsiteX44-1281" fmla="*/ 115722 w 8033654"/>
              <a:gd name="connsiteY44-1282" fmla="*/ 3168396 h 7031915"/>
              <a:gd name="connsiteX45-1283" fmla="*/ 115723 w 8033654"/>
              <a:gd name="connsiteY45-1284" fmla="*/ 3168396 h 7031915"/>
              <a:gd name="connsiteX46-1285" fmla="*/ 1508796 w 8033654"/>
              <a:gd name="connsiteY46-1286" fmla="*/ 382255 h 7031915"/>
              <a:gd name="connsiteX47-1287" fmla="*/ 1570174 w 8033654"/>
              <a:gd name="connsiteY47-1288" fmla="*/ 259499 h 7031915"/>
              <a:gd name="connsiteX48-1289" fmla="*/ 1642008 w 8033654"/>
              <a:gd name="connsiteY48-1290" fmla="*/ 172435 h 7031915"/>
              <a:gd name="connsiteX49-1291" fmla="*/ 1939656 w 8033654"/>
              <a:gd name="connsiteY49-1292" fmla="*/ 11959 h 7031915"/>
              <a:gd name="connsiteX50-1293" fmla="*/ 2058287 w 8033654"/>
              <a:gd name="connsiteY50-1294" fmla="*/ 0 h 7031915"/>
              <a:gd name="connsiteX0-1295" fmla="*/ 2058287 w 8033654"/>
              <a:gd name="connsiteY0-1296" fmla="*/ 0 h 7031915"/>
              <a:gd name="connsiteX1-1297" fmla="*/ 2058326 w 8033654"/>
              <a:gd name="connsiteY1-1298" fmla="*/ 0 h 7031915"/>
              <a:gd name="connsiteX2-1299" fmla="*/ 5971699 w 8033654"/>
              <a:gd name="connsiteY2-1300" fmla="*/ 0 h 7031915"/>
              <a:gd name="connsiteX3-1301" fmla="*/ 5971700 w 8033654"/>
              <a:gd name="connsiteY3-1302" fmla="*/ 0 h 7031915"/>
              <a:gd name="connsiteX4-1303" fmla="*/ 5971740 w 8033654"/>
              <a:gd name="connsiteY4-1304" fmla="*/ 0 h 7031915"/>
              <a:gd name="connsiteX5-1305" fmla="*/ 6090371 w 8033654"/>
              <a:gd name="connsiteY5-1306" fmla="*/ 11959 h 7031915"/>
              <a:gd name="connsiteX6-1307" fmla="*/ 6357004 w 8033654"/>
              <a:gd name="connsiteY6-1308" fmla="*/ 143562 h 7031915"/>
              <a:gd name="connsiteX7-1309" fmla="*/ 6421756 w 8033654"/>
              <a:gd name="connsiteY7-1310" fmla="*/ 209878 h 7031915"/>
              <a:gd name="connsiteX8-1311" fmla="*/ 6426018 w 8033654"/>
              <a:gd name="connsiteY8-1312" fmla="*/ 214243 h 7031915"/>
              <a:gd name="connsiteX9-1313" fmla="*/ 6463356 w 8033654"/>
              <a:gd name="connsiteY9-1314" fmla="*/ 268125 h 7031915"/>
              <a:gd name="connsiteX10-1315" fmla="*/ 6480094 w 8033654"/>
              <a:gd name="connsiteY10-1316" fmla="*/ 292278 h 7031915"/>
              <a:gd name="connsiteX11-1317" fmla="*/ 7949332 w 8033654"/>
              <a:gd name="connsiteY11-1318" fmla="*/ 3216682 h 7031915"/>
              <a:gd name="connsiteX12-1319" fmla="*/ 7992299 w 8033654"/>
              <a:gd name="connsiteY12-1320" fmla="*/ 3302616 h 7031915"/>
              <a:gd name="connsiteX13-1321" fmla="*/ 8021693 w 8033654"/>
              <a:gd name="connsiteY13-1322" fmla="*/ 3397306 h 7031915"/>
              <a:gd name="connsiteX14-1323" fmla="*/ 8033654 w 8033654"/>
              <a:gd name="connsiteY14-1324" fmla="*/ 3515957 h 7031915"/>
              <a:gd name="connsiteX15-1325" fmla="*/ 8021693 w 8033654"/>
              <a:gd name="connsiteY15-1326" fmla="*/ 3634608 h 7031915"/>
              <a:gd name="connsiteX16-1327" fmla="*/ 7992299 w 8033654"/>
              <a:gd name="connsiteY16-1328" fmla="*/ 3729298 h 7031915"/>
              <a:gd name="connsiteX17-1329" fmla="*/ 7949332 w 8033654"/>
              <a:gd name="connsiteY17-1330" fmla="*/ 3815232 h 7031915"/>
              <a:gd name="connsiteX18-1331" fmla="*/ 6535055 w 8033654"/>
              <a:gd name="connsiteY18-1332" fmla="*/ 6638796 h 7031915"/>
              <a:gd name="connsiteX19-1333" fmla="*/ 6524461 w 8033654"/>
              <a:gd name="connsiteY19-1334" fmla="*/ 6646190 h 7031915"/>
              <a:gd name="connsiteX20-1335" fmla="*/ 6482456 w 8033654"/>
              <a:gd name="connsiteY20-1336" fmla="*/ 6736229 h 7031915"/>
              <a:gd name="connsiteX21-1337" fmla="*/ 6090371 w 8033654"/>
              <a:gd name="connsiteY21-1338" fmla="*/ 7019956 h 7031915"/>
              <a:gd name="connsiteX22-1339" fmla="*/ 5971740 w 8033654"/>
              <a:gd name="connsiteY22-1340" fmla="*/ 7031915 h 7031915"/>
              <a:gd name="connsiteX23-1341" fmla="*/ 5971700 w 8033654"/>
              <a:gd name="connsiteY23-1342" fmla="*/ 7031915 h 7031915"/>
              <a:gd name="connsiteX24-1343" fmla="*/ 2058326 w 8033654"/>
              <a:gd name="connsiteY24-1344" fmla="*/ 7031915 h 7031915"/>
              <a:gd name="connsiteX25-1345" fmla="*/ 2176958 w 8033654"/>
              <a:gd name="connsiteY25-1346" fmla="*/ 7019956 h 7031915"/>
              <a:gd name="connsiteX26-1347" fmla="*/ 2176957 w 8033654"/>
              <a:gd name="connsiteY26-1348" fmla="*/ 7019956 h 7031915"/>
              <a:gd name="connsiteX27-1349" fmla="*/ 2058326 w 8033654"/>
              <a:gd name="connsiteY27-1350" fmla="*/ 7031915 h 7031915"/>
              <a:gd name="connsiteX28-1351" fmla="*/ 2058286 w 8033654"/>
              <a:gd name="connsiteY28-1352" fmla="*/ 7031915 h 7031915"/>
              <a:gd name="connsiteX29-1353" fmla="*/ 1939655 w 8033654"/>
              <a:gd name="connsiteY29-1354" fmla="*/ 7019956 h 7031915"/>
              <a:gd name="connsiteX30-1355" fmla="*/ 1642007 w 8033654"/>
              <a:gd name="connsiteY30-1356" fmla="*/ 6859480 h 7031915"/>
              <a:gd name="connsiteX31-1357" fmla="*/ 1570173 w 8033654"/>
              <a:gd name="connsiteY31-1358" fmla="*/ 6772417 h 7031915"/>
              <a:gd name="connsiteX32-1359" fmla="*/ 1508795 w 8033654"/>
              <a:gd name="connsiteY32-1360" fmla="*/ 6649661 h 7031915"/>
              <a:gd name="connsiteX33-1361" fmla="*/ 1508794 w 8033654"/>
              <a:gd name="connsiteY33-1362" fmla="*/ 6649657 h 7031915"/>
              <a:gd name="connsiteX34-1363" fmla="*/ 115723 w 8033654"/>
              <a:gd name="connsiteY34-1364" fmla="*/ 3863519 h 7031915"/>
              <a:gd name="connsiteX35-1365" fmla="*/ 115722 w 8033654"/>
              <a:gd name="connsiteY35-1366" fmla="*/ 3863518 h 7031915"/>
              <a:gd name="connsiteX36-1367" fmla="*/ 29470 w 8033654"/>
              <a:gd name="connsiteY36-1368" fmla="*/ 3691014 h 7031915"/>
              <a:gd name="connsiteX37-1369" fmla="*/ 11962 w 8033654"/>
              <a:gd name="connsiteY37-1370" fmla="*/ 3634608 h 7031915"/>
              <a:gd name="connsiteX38-1371" fmla="*/ 0 w 8033654"/>
              <a:gd name="connsiteY38-1372" fmla="*/ 3515957 h 7031915"/>
              <a:gd name="connsiteX39-1373" fmla="*/ 11962 w 8033654"/>
              <a:gd name="connsiteY39-1374" fmla="*/ 3397306 h 7031915"/>
              <a:gd name="connsiteX40-1375" fmla="*/ 29470 w 8033654"/>
              <a:gd name="connsiteY40-1376" fmla="*/ 3340901 h 7031915"/>
              <a:gd name="connsiteX41-1377" fmla="*/ 115722 w 8033654"/>
              <a:gd name="connsiteY41-1378" fmla="*/ 3168396 h 7031915"/>
              <a:gd name="connsiteX42-1379" fmla="*/ 115723 w 8033654"/>
              <a:gd name="connsiteY42-1380" fmla="*/ 3168396 h 7031915"/>
              <a:gd name="connsiteX43-1381" fmla="*/ 1508796 w 8033654"/>
              <a:gd name="connsiteY43-1382" fmla="*/ 382255 h 7031915"/>
              <a:gd name="connsiteX44-1383" fmla="*/ 1570174 w 8033654"/>
              <a:gd name="connsiteY44-1384" fmla="*/ 259499 h 7031915"/>
              <a:gd name="connsiteX45-1385" fmla="*/ 1642008 w 8033654"/>
              <a:gd name="connsiteY45-1386" fmla="*/ 172435 h 7031915"/>
              <a:gd name="connsiteX46-1387" fmla="*/ 1939656 w 8033654"/>
              <a:gd name="connsiteY46-1388" fmla="*/ 11959 h 7031915"/>
              <a:gd name="connsiteX47-1389" fmla="*/ 2058287 w 8033654"/>
              <a:gd name="connsiteY47-1390" fmla="*/ 0 h 7031915"/>
              <a:gd name="connsiteX0-1391" fmla="*/ 2058287 w 8033654"/>
              <a:gd name="connsiteY0-1392" fmla="*/ 0 h 7031915"/>
              <a:gd name="connsiteX1-1393" fmla="*/ 2058326 w 8033654"/>
              <a:gd name="connsiteY1-1394" fmla="*/ 0 h 7031915"/>
              <a:gd name="connsiteX2-1395" fmla="*/ 5971699 w 8033654"/>
              <a:gd name="connsiteY2-1396" fmla="*/ 0 h 7031915"/>
              <a:gd name="connsiteX3-1397" fmla="*/ 5971700 w 8033654"/>
              <a:gd name="connsiteY3-1398" fmla="*/ 0 h 7031915"/>
              <a:gd name="connsiteX4-1399" fmla="*/ 5971740 w 8033654"/>
              <a:gd name="connsiteY4-1400" fmla="*/ 0 h 7031915"/>
              <a:gd name="connsiteX5-1401" fmla="*/ 6090371 w 8033654"/>
              <a:gd name="connsiteY5-1402" fmla="*/ 11959 h 7031915"/>
              <a:gd name="connsiteX6-1403" fmla="*/ 6357004 w 8033654"/>
              <a:gd name="connsiteY6-1404" fmla="*/ 143562 h 7031915"/>
              <a:gd name="connsiteX7-1405" fmla="*/ 6421756 w 8033654"/>
              <a:gd name="connsiteY7-1406" fmla="*/ 209878 h 7031915"/>
              <a:gd name="connsiteX8-1407" fmla="*/ 6426018 w 8033654"/>
              <a:gd name="connsiteY8-1408" fmla="*/ 214243 h 7031915"/>
              <a:gd name="connsiteX9-1409" fmla="*/ 6463356 w 8033654"/>
              <a:gd name="connsiteY9-1410" fmla="*/ 268125 h 7031915"/>
              <a:gd name="connsiteX10-1411" fmla="*/ 7949332 w 8033654"/>
              <a:gd name="connsiteY10-1412" fmla="*/ 3216682 h 7031915"/>
              <a:gd name="connsiteX11-1413" fmla="*/ 7992299 w 8033654"/>
              <a:gd name="connsiteY11-1414" fmla="*/ 3302616 h 7031915"/>
              <a:gd name="connsiteX12-1415" fmla="*/ 8021693 w 8033654"/>
              <a:gd name="connsiteY12-1416" fmla="*/ 3397306 h 7031915"/>
              <a:gd name="connsiteX13-1417" fmla="*/ 8033654 w 8033654"/>
              <a:gd name="connsiteY13-1418" fmla="*/ 3515957 h 7031915"/>
              <a:gd name="connsiteX14-1419" fmla="*/ 8021693 w 8033654"/>
              <a:gd name="connsiteY14-1420" fmla="*/ 3634608 h 7031915"/>
              <a:gd name="connsiteX15-1421" fmla="*/ 7992299 w 8033654"/>
              <a:gd name="connsiteY15-1422" fmla="*/ 3729298 h 7031915"/>
              <a:gd name="connsiteX16-1423" fmla="*/ 7949332 w 8033654"/>
              <a:gd name="connsiteY16-1424" fmla="*/ 3815232 h 7031915"/>
              <a:gd name="connsiteX17-1425" fmla="*/ 6535055 w 8033654"/>
              <a:gd name="connsiteY17-1426" fmla="*/ 6638796 h 7031915"/>
              <a:gd name="connsiteX18-1427" fmla="*/ 6524461 w 8033654"/>
              <a:gd name="connsiteY18-1428" fmla="*/ 6646190 h 7031915"/>
              <a:gd name="connsiteX19-1429" fmla="*/ 6482456 w 8033654"/>
              <a:gd name="connsiteY19-1430" fmla="*/ 6736229 h 7031915"/>
              <a:gd name="connsiteX20-1431" fmla="*/ 6090371 w 8033654"/>
              <a:gd name="connsiteY20-1432" fmla="*/ 7019956 h 7031915"/>
              <a:gd name="connsiteX21-1433" fmla="*/ 5971740 w 8033654"/>
              <a:gd name="connsiteY21-1434" fmla="*/ 7031915 h 7031915"/>
              <a:gd name="connsiteX22-1435" fmla="*/ 5971700 w 8033654"/>
              <a:gd name="connsiteY22-1436" fmla="*/ 7031915 h 7031915"/>
              <a:gd name="connsiteX23-1437" fmla="*/ 2058326 w 8033654"/>
              <a:gd name="connsiteY23-1438" fmla="*/ 7031915 h 7031915"/>
              <a:gd name="connsiteX24-1439" fmla="*/ 2176958 w 8033654"/>
              <a:gd name="connsiteY24-1440" fmla="*/ 7019956 h 7031915"/>
              <a:gd name="connsiteX25-1441" fmla="*/ 2176957 w 8033654"/>
              <a:gd name="connsiteY25-1442" fmla="*/ 7019956 h 7031915"/>
              <a:gd name="connsiteX26-1443" fmla="*/ 2058326 w 8033654"/>
              <a:gd name="connsiteY26-1444" fmla="*/ 7031915 h 7031915"/>
              <a:gd name="connsiteX27-1445" fmla="*/ 2058286 w 8033654"/>
              <a:gd name="connsiteY27-1446" fmla="*/ 7031915 h 7031915"/>
              <a:gd name="connsiteX28-1447" fmla="*/ 1939655 w 8033654"/>
              <a:gd name="connsiteY28-1448" fmla="*/ 7019956 h 7031915"/>
              <a:gd name="connsiteX29-1449" fmla="*/ 1642007 w 8033654"/>
              <a:gd name="connsiteY29-1450" fmla="*/ 6859480 h 7031915"/>
              <a:gd name="connsiteX30-1451" fmla="*/ 1570173 w 8033654"/>
              <a:gd name="connsiteY30-1452" fmla="*/ 6772417 h 7031915"/>
              <a:gd name="connsiteX31-1453" fmla="*/ 1508795 w 8033654"/>
              <a:gd name="connsiteY31-1454" fmla="*/ 6649661 h 7031915"/>
              <a:gd name="connsiteX32-1455" fmla="*/ 1508794 w 8033654"/>
              <a:gd name="connsiteY32-1456" fmla="*/ 6649657 h 7031915"/>
              <a:gd name="connsiteX33-1457" fmla="*/ 115723 w 8033654"/>
              <a:gd name="connsiteY33-1458" fmla="*/ 3863519 h 7031915"/>
              <a:gd name="connsiteX34-1459" fmla="*/ 115722 w 8033654"/>
              <a:gd name="connsiteY34-1460" fmla="*/ 3863518 h 7031915"/>
              <a:gd name="connsiteX35-1461" fmla="*/ 29470 w 8033654"/>
              <a:gd name="connsiteY35-1462" fmla="*/ 3691014 h 7031915"/>
              <a:gd name="connsiteX36-1463" fmla="*/ 11962 w 8033654"/>
              <a:gd name="connsiteY36-1464" fmla="*/ 3634608 h 7031915"/>
              <a:gd name="connsiteX37-1465" fmla="*/ 0 w 8033654"/>
              <a:gd name="connsiteY37-1466" fmla="*/ 3515957 h 7031915"/>
              <a:gd name="connsiteX38-1467" fmla="*/ 11962 w 8033654"/>
              <a:gd name="connsiteY38-1468" fmla="*/ 3397306 h 7031915"/>
              <a:gd name="connsiteX39-1469" fmla="*/ 29470 w 8033654"/>
              <a:gd name="connsiteY39-1470" fmla="*/ 3340901 h 7031915"/>
              <a:gd name="connsiteX40-1471" fmla="*/ 115722 w 8033654"/>
              <a:gd name="connsiteY40-1472" fmla="*/ 3168396 h 7031915"/>
              <a:gd name="connsiteX41-1473" fmla="*/ 115723 w 8033654"/>
              <a:gd name="connsiteY41-1474" fmla="*/ 3168396 h 7031915"/>
              <a:gd name="connsiteX42-1475" fmla="*/ 1508796 w 8033654"/>
              <a:gd name="connsiteY42-1476" fmla="*/ 382255 h 7031915"/>
              <a:gd name="connsiteX43-1477" fmla="*/ 1570174 w 8033654"/>
              <a:gd name="connsiteY43-1478" fmla="*/ 259499 h 7031915"/>
              <a:gd name="connsiteX44-1479" fmla="*/ 1642008 w 8033654"/>
              <a:gd name="connsiteY44-1480" fmla="*/ 172435 h 7031915"/>
              <a:gd name="connsiteX45-1481" fmla="*/ 1939656 w 8033654"/>
              <a:gd name="connsiteY45-1482" fmla="*/ 11959 h 7031915"/>
              <a:gd name="connsiteX46-1483" fmla="*/ 2058287 w 8033654"/>
              <a:gd name="connsiteY46-1484" fmla="*/ 0 h 7031915"/>
              <a:gd name="connsiteX0-1485" fmla="*/ 2058287 w 8033654"/>
              <a:gd name="connsiteY0-1486" fmla="*/ 0 h 7031915"/>
              <a:gd name="connsiteX1-1487" fmla="*/ 2058326 w 8033654"/>
              <a:gd name="connsiteY1-1488" fmla="*/ 0 h 7031915"/>
              <a:gd name="connsiteX2-1489" fmla="*/ 5971699 w 8033654"/>
              <a:gd name="connsiteY2-1490" fmla="*/ 0 h 7031915"/>
              <a:gd name="connsiteX3-1491" fmla="*/ 5971700 w 8033654"/>
              <a:gd name="connsiteY3-1492" fmla="*/ 0 h 7031915"/>
              <a:gd name="connsiteX4-1493" fmla="*/ 5971740 w 8033654"/>
              <a:gd name="connsiteY4-1494" fmla="*/ 0 h 7031915"/>
              <a:gd name="connsiteX5-1495" fmla="*/ 6090371 w 8033654"/>
              <a:gd name="connsiteY5-1496" fmla="*/ 11959 h 7031915"/>
              <a:gd name="connsiteX6-1497" fmla="*/ 6357004 w 8033654"/>
              <a:gd name="connsiteY6-1498" fmla="*/ 143562 h 7031915"/>
              <a:gd name="connsiteX7-1499" fmla="*/ 6421756 w 8033654"/>
              <a:gd name="connsiteY7-1500" fmla="*/ 209878 h 7031915"/>
              <a:gd name="connsiteX8-1501" fmla="*/ 6426018 w 8033654"/>
              <a:gd name="connsiteY8-1502" fmla="*/ 214243 h 7031915"/>
              <a:gd name="connsiteX9-1503" fmla="*/ 6463356 w 8033654"/>
              <a:gd name="connsiteY9-1504" fmla="*/ 268125 h 7031915"/>
              <a:gd name="connsiteX10-1505" fmla="*/ 7949332 w 8033654"/>
              <a:gd name="connsiteY10-1506" fmla="*/ 3216682 h 7031915"/>
              <a:gd name="connsiteX11-1507" fmla="*/ 7992299 w 8033654"/>
              <a:gd name="connsiteY11-1508" fmla="*/ 3302616 h 7031915"/>
              <a:gd name="connsiteX12-1509" fmla="*/ 8021693 w 8033654"/>
              <a:gd name="connsiteY12-1510" fmla="*/ 3397306 h 7031915"/>
              <a:gd name="connsiteX13-1511" fmla="*/ 8033654 w 8033654"/>
              <a:gd name="connsiteY13-1512" fmla="*/ 3515957 h 7031915"/>
              <a:gd name="connsiteX14-1513" fmla="*/ 8021693 w 8033654"/>
              <a:gd name="connsiteY14-1514" fmla="*/ 3634608 h 7031915"/>
              <a:gd name="connsiteX15-1515" fmla="*/ 7992299 w 8033654"/>
              <a:gd name="connsiteY15-1516" fmla="*/ 3729298 h 7031915"/>
              <a:gd name="connsiteX16-1517" fmla="*/ 7949332 w 8033654"/>
              <a:gd name="connsiteY16-1518" fmla="*/ 3815232 h 7031915"/>
              <a:gd name="connsiteX17-1519" fmla="*/ 6535055 w 8033654"/>
              <a:gd name="connsiteY17-1520" fmla="*/ 6638796 h 7031915"/>
              <a:gd name="connsiteX18-1521" fmla="*/ 6524461 w 8033654"/>
              <a:gd name="connsiteY18-1522" fmla="*/ 6646190 h 7031915"/>
              <a:gd name="connsiteX19-1523" fmla="*/ 6482456 w 8033654"/>
              <a:gd name="connsiteY19-1524" fmla="*/ 6736229 h 7031915"/>
              <a:gd name="connsiteX20-1525" fmla="*/ 6090371 w 8033654"/>
              <a:gd name="connsiteY20-1526" fmla="*/ 7019956 h 7031915"/>
              <a:gd name="connsiteX21-1527" fmla="*/ 5971740 w 8033654"/>
              <a:gd name="connsiteY21-1528" fmla="*/ 7031915 h 7031915"/>
              <a:gd name="connsiteX22-1529" fmla="*/ 5971700 w 8033654"/>
              <a:gd name="connsiteY22-1530" fmla="*/ 7031915 h 7031915"/>
              <a:gd name="connsiteX23-1531" fmla="*/ 2058326 w 8033654"/>
              <a:gd name="connsiteY23-1532" fmla="*/ 7031915 h 7031915"/>
              <a:gd name="connsiteX24-1533" fmla="*/ 2176958 w 8033654"/>
              <a:gd name="connsiteY24-1534" fmla="*/ 7019956 h 7031915"/>
              <a:gd name="connsiteX25-1535" fmla="*/ 2058326 w 8033654"/>
              <a:gd name="connsiteY25-1536" fmla="*/ 7031915 h 7031915"/>
              <a:gd name="connsiteX26-1537" fmla="*/ 2058286 w 8033654"/>
              <a:gd name="connsiteY26-1538" fmla="*/ 7031915 h 7031915"/>
              <a:gd name="connsiteX27-1539" fmla="*/ 1939655 w 8033654"/>
              <a:gd name="connsiteY27-1540" fmla="*/ 7019956 h 7031915"/>
              <a:gd name="connsiteX28-1541" fmla="*/ 1642007 w 8033654"/>
              <a:gd name="connsiteY28-1542" fmla="*/ 6859480 h 7031915"/>
              <a:gd name="connsiteX29-1543" fmla="*/ 1570173 w 8033654"/>
              <a:gd name="connsiteY29-1544" fmla="*/ 6772417 h 7031915"/>
              <a:gd name="connsiteX30-1545" fmla="*/ 1508795 w 8033654"/>
              <a:gd name="connsiteY30-1546" fmla="*/ 6649661 h 7031915"/>
              <a:gd name="connsiteX31-1547" fmla="*/ 1508794 w 8033654"/>
              <a:gd name="connsiteY31-1548" fmla="*/ 6649657 h 7031915"/>
              <a:gd name="connsiteX32-1549" fmla="*/ 115723 w 8033654"/>
              <a:gd name="connsiteY32-1550" fmla="*/ 3863519 h 7031915"/>
              <a:gd name="connsiteX33-1551" fmla="*/ 115722 w 8033654"/>
              <a:gd name="connsiteY33-1552" fmla="*/ 3863518 h 7031915"/>
              <a:gd name="connsiteX34-1553" fmla="*/ 29470 w 8033654"/>
              <a:gd name="connsiteY34-1554" fmla="*/ 3691014 h 7031915"/>
              <a:gd name="connsiteX35-1555" fmla="*/ 11962 w 8033654"/>
              <a:gd name="connsiteY35-1556" fmla="*/ 3634608 h 7031915"/>
              <a:gd name="connsiteX36-1557" fmla="*/ 0 w 8033654"/>
              <a:gd name="connsiteY36-1558" fmla="*/ 3515957 h 7031915"/>
              <a:gd name="connsiteX37-1559" fmla="*/ 11962 w 8033654"/>
              <a:gd name="connsiteY37-1560" fmla="*/ 3397306 h 7031915"/>
              <a:gd name="connsiteX38-1561" fmla="*/ 29470 w 8033654"/>
              <a:gd name="connsiteY38-1562" fmla="*/ 3340901 h 7031915"/>
              <a:gd name="connsiteX39-1563" fmla="*/ 115722 w 8033654"/>
              <a:gd name="connsiteY39-1564" fmla="*/ 3168396 h 7031915"/>
              <a:gd name="connsiteX40-1565" fmla="*/ 115723 w 8033654"/>
              <a:gd name="connsiteY40-1566" fmla="*/ 3168396 h 7031915"/>
              <a:gd name="connsiteX41-1567" fmla="*/ 1508796 w 8033654"/>
              <a:gd name="connsiteY41-1568" fmla="*/ 382255 h 7031915"/>
              <a:gd name="connsiteX42-1569" fmla="*/ 1570174 w 8033654"/>
              <a:gd name="connsiteY42-1570" fmla="*/ 259499 h 7031915"/>
              <a:gd name="connsiteX43-1571" fmla="*/ 1642008 w 8033654"/>
              <a:gd name="connsiteY43-1572" fmla="*/ 172435 h 7031915"/>
              <a:gd name="connsiteX44-1573" fmla="*/ 1939656 w 8033654"/>
              <a:gd name="connsiteY44-1574" fmla="*/ 11959 h 7031915"/>
              <a:gd name="connsiteX45-1575" fmla="*/ 2058287 w 8033654"/>
              <a:gd name="connsiteY45-1576" fmla="*/ 0 h 7031915"/>
              <a:gd name="connsiteX0-1577" fmla="*/ 2058287 w 8033654"/>
              <a:gd name="connsiteY0-1578" fmla="*/ 0 h 7031915"/>
              <a:gd name="connsiteX1-1579" fmla="*/ 2058326 w 8033654"/>
              <a:gd name="connsiteY1-1580" fmla="*/ 0 h 7031915"/>
              <a:gd name="connsiteX2-1581" fmla="*/ 5971699 w 8033654"/>
              <a:gd name="connsiteY2-1582" fmla="*/ 0 h 7031915"/>
              <a:gd name="connsiteX3-1583" fmla="*/ 5971700 w 8033654"/>
              <a:gd name="connsiteY3-1584" fmla="*/ 0 h 7031915"/>
              <a:gd name="connsiteX4-1585" fmla="*/ 5971740 w 8033654"/>
              <a:gd name="connsiteY4-1586" fmla="*/ 0 h 7031915"/>
              <a:gd name="connsiteX5-1587" fmla="*/ 6090371 w 8033654"/>
              <a:gd name="connsiteY5-1588" fmla="*/ 11959 h 7031915"/>
              <a:gd name="connsiteX6-1589" fmla="*/ 6357004 w 8033654"/>
              <a:gd name="connsiteY6-1590" fmla="*/ 143562 h 7031915"/>
              <a:gd name="connsiteX7-1591" fmla="*/ 6421756 w 8033654"/>
              <a:gd name="connsiteY7-1592" fmla="*/ 209878 h 7031915"/>
              <a:gd name="connsiteX8-1593" fmla="*/ 6426018 w 8033654"/>
              <a:gd name="connsiteY8-1594" fmla="*/ 214243 h 7031915"/>
              <a:gd name="connsiteX9-1595" fmla="*/ 6463356 w 8033654"/>
              <a:gd name="connsiteY9-1596" fmla="*/ 268125 h 7031915"/>
              <a:gd name="connsiteX10-1597" fmla="*/ 7949332 w 8033654"/>
              <a:gd name="connsiteY10-1598" fmla="*/ 3216682 h 7031915"/>
              <a:gd name="connsiteX11-1599" fmla="*/ 7992299 w 8033654"/>
              <a:gd name="connsiteY11-1600" fmla="*/ 3302616 h 7031915"/>
              <a:gd name="connsiteX12-1601" fmla="*/ 8021693 w 8033654"/>
              <a:gd name="connsiteY12-1602" fmla="*/ 3397306 h 7031915"/>
              <a:gd name="connsiteX13-1603" fmla="*/ 8033654 w 8033654"/>
              <a:gd name="connsiteY13-1604" fmla="*/ 3515957 h 7031915"/>
              <a:gd name="connsiteX14-1605" fmla="*/ 8021693 w 8033654"/>
              <a:gd name="connsiteY14-1606" fmla="*/ 3634608 h 7031915"/>
              <a:gd name="connsiteX15-1607" fmla="*/ 7992299 w 8033654"/>
              <a:gd name="connsiteY15-1608" fmla="*/ 3729298 h 7031915"/>
              <a:gd name="connsiteX16-1609" fmla="*/ 7949332 w 8033654"/>
              <a:gd name="connsiteY16-1610" fmla="*/ 3815232 h 7031915"/>
              <a:gd name="connsiteX17-1611" fmla="*/ 6535055 w 8033654"/>
              <a:gd name="connsiteY17-1612" fmla="*/ 6638796 h 7031915"/>
              <a:gd name="connsiteX18-1613" fmla="*/ 6524461 w 8033654"/>
              <a:gd name="connsiteY18-1614" fmla="*/ 6646190 h 7031915"/>
              <a:gd name="connsiteX19-1615" fmla="*/ 6482456 w 8033654"/>
              <a:gd name="connsiteY19-1616" fmla="*/ 6736229 h 7031915"/>
              <a:gd name="connsiteX20-1617" fmla="*/ 6090371 w 8033654"/>
              <a:gd name="connsiteY20-1618" fmla="*/ 7019956 h 7031915"/>
              <a:gd name="connsiteX21-1619" fmla="*/ 5971740 w 8033654"/>
              <a:gd name="connsiteY21-1620" fmla="*/ 7031915 h 7031915"/>
              <a:gd name="connsiteX22-1621" fmla="*/ 5971700 w 8033654"/>
              <a:gd name="connsiteY22-1622" fmla="*/ 7031915 h 7031915"/>
              <a:gd name="connsiteX23-1623" fmla="*/ 2058326 w 8033654"/>
              <a:gd name="connsiteY23-1624" fmla="*/ 7031915 h 7031915"/>
              <a:gd name="connsiteX24-1625" fmla="*/ 2058326 w 8033654"/>
              <a:gd name="connsiteY24-1626" fmla="*/ 7031915 h 7031915"/>
              <a:gd name="connsiteX25-1627" fmla="*/ 2058286 w 8033654"/>
              <a:gd name="connsiteY25-1628" fmla="*/ 7031915 h 7031915"/>
              <a:gd name="connsiteX26-1629" fmla="*/ 1939655 w 8033654"/>
              <a:gd name="connsiteY26-1630" fmla="*/ 7019956 h 7031915"/>
              <a:gd name="connsiteX27-1631" fmla="*/ 1642007 w 8033654"/>
              <a:gd name="connsiteY27-1632" fmla="*/ 6859480 h 7031915"/>
              <a:gd name="connsiteX28-1633" fmla="*/ 1570173 w 8033654"/>
              <a:gd name="connsiteY28-1634" fmla="*/ 6772417 h 7031915"/>
              <a:gd name="connsiteX29-1635" fmla="*/ 1508795 w 8033654"/>
              <a:gd name="connsiteY29-1636" fmla="*/ 6649661 h 7031915"/>
              <a:gd name="connsiteX30-1637" fmla="*/ 1508794 w 8033654"/>
              <a:gd name="connsiteY30-1638" fmla="*/ 6649657 h 7031915"/>
              <a:gd name="connsiteX31-1639" fmla="*/ 115723 w 8033654"/>
              <a:gd name="connsiteY31-1640" fmla="*/ 3863519 h 7031915"/>
              <a:gd name="connsiteX32-1641" fmla="*/ 115722 w 8033654"/>
              <a:gd name="connsiteY32-1642" fmla="*/ 3863518 h 7031915"/>
              <a:gd name="connsiteX33-1643" fmla="*/ 29470 w 8033654"/>
              <a:gd name="connsiteY33-1644" fmla="*/ 3691014 h 7031915"/>
              <a:gd name="connsiteX34-1645" fmla="*/ 11962 w 8033654"/>
              <a:gd name="connsiteY34-1646" fmla="*/ 3634608 h 7031915"/>
              <a:gd name="connsiteX35-1647" fmla="*/ 0 w 8033654"/>
              <a:gd name="connsiteY35-1648" fmla="*/ 3515957 h 7031915"/>
              <a:gd name="connsiteX36-1649" fmla="*/ 11962 w 8033654"/>
              <a:gd name="connsiteY36-1650" fmla="*/ 3397306 h 7031915"/>
              <a:gd name="connsiteX37-1651" fmla="*/ 29470 w 8033654"/>
              <a:gd name="connsiteY37-1652" fmla="*/ 3340901 h 7031915"/>
              <a:gd name="connsiteX38-1653" fmla="*/ 115722 w 8033654"/>
              <a:gd name="connsiteY38-1654" fmla="*/ 3168396 h 7031915"/>
              <a:gd name="connsiteX39-1655" fmla="*/ 115723 w 8033654"/>
              <a:gd name="connsiteY39-1656" fmla="*/ 3168396 h 7031915"/>
              <a:gd name="connsiteX40-1657" fmla="*/ 1508796 w 8033654"/>
              <a:gd name="connsiteY40-1658" fmla="*/ 382255 h 7031915"/>
              <a:gd name="connsiteX41-1659" fmla="*/ 1570174 w 8033654"/>
              <a:gd name="connsiteY41-1660" fmla="*/ 259499 h 7031915"/>
              <a:gd name="connsiteX42-1661" fmla="*/ 1642008 w 8033654"/>
              <a:gd name="connsiteY42-1662" fmla="*/ 172435 h 7031915"/>
              <a:gd name="connsiteX43-1663" fmla="*/ 1939656 w 8033654"/>
              <a:gd name="connsiteY43-1664" fmla="*/ 11959 h 7031915"/>
              <a:gd name="connsiteX44-1665" fmla="*/ 2058287 w 8033654"/>
              <a:gd name="connsiteY44-1666" fmla="*/ 0 h 7031915"/>
              <a:gd name="connsiteX0-1667" fmla="*/ 2058287 w 8033654"/>
              <a:gd name="connsiteY0-1668" fmla="*/ 0 h 7031915"/>
              <a:gd name="connsiteX1-1669" fmla="*/ 2058326 w 8033654"/>
              <a:gd name="connsiteY1-1670" fmla="*/ 0 h 7031915"/>
              <a:gd name="connsiteX2-1671" fmla="*/ 5971699 w 8033654"/>
              <a:gd name="connsiteY2-1672" fmla="*/ 0 h 7031915"/>
              <a:gd name="connsiteX3-1673" fmla="*/ 5971700 w 8033654"/>
              <a:gd name="connsiteY3-1674" fmla="*/ 0 h 7031915"/>
              <a:gd name="connsiteX4-1675" fmla="*/ 5971740 w 8033654"/>
              <a:gd name="connsiteY4-1676" fmla="*/ 0 h 7031915"/>
              <a:gd name="connsiteX5-1677" fmla="*/ 6090371 w 8033654"/>
              <a:gd name="connsiteY5-1678" fmla="*/ 11959 h 7031915"/>
              <a:gd name="connsiteX6-1679" fmla="*/ 6357004 w 8033654"/>
              <a:gd name="connsiteY6-1680" fmla="*/ 143562 h 7031915"/>
              <a:gd name="connsiteX7-1681" fmla="*/ 6421756 w 8033654"/>
              <a:gd name="connsiteY7-1682" fmla="*/ 209878 h 7031915"/>
              <a:gd name="connsiteX8-1683" fmla="*/ 6426018 w 8033654"/>
              <a:gd name="connsiteY8-1684" fmla="*/ 214243 h 7031915"/>
              <a:gd name="connsiteX9-1685" fmla="*/ 6463356 w 8033654"/>
              <a:gd name="connsiteY9-1686" fmla="*/ 268125 h 7031915"/>
              <a:gd name="connsiteX10-1687" fmla="*/ 7949332 w 8033654"/>
              <a:gd name="connsiteY10-1688" fmla="*/ 3216682 h 7031915"/>
              <a:gd name="connsiteX11-1689" fmla="*/ 7992299 w 8033654"/>
              <a:gd name="connsiteY11-1690" fmla="*/ 3302616 h 7031915"/>
              <a:gd name="connsiteX12-1691" fmla="*/ 8021693 w 8033654"/>
              <a:gd name="connsiteY12-1692" fmla="*/ 3397306 h 7031915"/>
              <a:gd name="connsiteX13-1693" fmla="*/ 8033654 w 8033654"/>
              <a:gd name="connsiteY13-1694" fmla="*/ 3515957 h 7031915"/>
              <a:gd name="connsiteX14-1695" fmla="*/ 8021693 w 8033654"/>
              <a:gd name="connsiteY14-1696" fmla="*/ 3634608 h 7031915"/>
              <a:gd name="connsiteX15-1697" fmla="*/ 7992299 w 8033654"/>
              <a:gd name="connsiteY15-1698" fmla="*/ 3729298 h 7031915"/>
              <a:gd name="connsiteX16-1699" fmla="*/ 7949332 w 8033654"/>
              <a:gd name="connsiteY16-1700" fmla="*/ 3815232 h 7031915"/>
              <a:gd name="connsiteX17-1701" fmla="*/ 6535055 w 8033654"/>
              <a:gd name="connsiteY17-1702" fmla="*/ 6638796 h 7031915"/>
              <a:gd name="connsiteX18-1703" fmla="*/ 6482456 w 8033654"/>
              <a:gd name="connsiteY18-1704" fmla="*/ 6736229 h 7031915"/>
              <a:gd name="connsiteX19-1705" fmla="*/ 6090371 w 8033654"/>
              <a:gd name="connsiteY19-1706" fmla="*/ 7019956 h 7031915"/>
              <a:gd name="connsiteX20-1707" fmla="*/ 5971740 w 8033654"/>
              <a:gd name="connsiteY20-1708" fmla="*/ 7031915 h 7031915"/>
              <a:gd name="connsiteX21-1709" fmla="*/ 5971700 w 8033654"/>
              <a:gd name="connsiteY21-1710" fmla="*/ 7031915 h 7031915"/>
              <a:gd name="connsiteX22-1711" fmla="*/ 2058326 w 8033654"/>
              <a:gd name="connsiteY22-1712" fmla="*/ 7031915 h 7031915"/>
              <a:gd name="connsiteX23-1713" fmla="*/ 2058326 w 8033654"/>
              <a:gd name="connsiteY23-1714" fmla="*/ 7031915 h 7031915"/>
              <a:gd name="connsiteX24-1715" fmla="*/ 2058286 w 8033654"/>
              <a:gd name="connsiteY24-1716" fmla="*/ 7031915 h 7031915"/>
              <a:gd name="connsiteX25-1717" fmla="*/ 1939655 w 8033654"/>
              <a:gd name="connsiteY25-1718" fmla="*/ 7019956 h 7031915"/>
              <a:gd name="connsiteX26-1719" fmla="*/ 1642007 w 8033654"/>
              <a:gd name="connsiteY26-1720" fmla="*/ 6859480 h 7031915"/>
              <a:gd name="connsiteX27-1721" fmla="*/ 1570173 w 8033654"/>
              <a:gd name="connsiteY27-1722" fmla="*/ 6772417 h 7031915"/>
              <a:gd name="connsiteX28-1723" fmla="*/ 1508795 w 8033654"/>
              <a:gd name="connsiteY28-1724" fmla="*/ 6649661 h 7031915"/>
              <a:gd name="connsiteX29-1725" fmla="*/ 1508794 w 8033654"/>
              <a:gd name="connsiteY29-1726" fmla="*/ 6649657 h 7031915"/>
              <a:gd name="connsiteX30-1727" fmla="*/ 115723 w 8033654"/>
              <a:gd name="connsiteY30-1728" fmla="*/ 3863519 h 7031915"/>
              <a:gd name="connsiteX31-1729" fmla="*/ 115722 w 8033654"/>
              <a:gd name="connsiteY31-1730" fmla="*/ 3863518 h 7031915"/>
              <a:gd name="connsiteX32-1731" fmla="*/ 29470 w 8033654"/>
              <a:gd name="connsiteY32-1732" fmla="*/ 3691014 h 7031915"/>
              <a:gd name="connsiteX33-1733" fmla="*/ 11962 w 8033654"/>
              <a:gd name="connsiteY33-1734" fmla="*/ 3634608 h 7031915"/>
              <a:gd name="connsiteX34-1735" fmla="*/ 0 w 8033654"/>
              <a:gd name="connsiteY34-1736" fmla="*/ 3515957 h 7031915"/>
              <a:gd name="connsiteX35-1737" fmla="*/ 11962 w 8033654"/>
              <a:gd name="connsiteY35-1738" fmla="*/ 3397306 h 7031915"/>
              <a:gd name="connsiteX36-1739" fmla="*/ 29470 w 8033654"/>
              <a:gd name="connsiteY36-1740" fmla="*/ 3340901 h 7031915"/>
              <a:gd name="connsiteX37-1741" fmla="*/ 115722 w 8033654"/>
              <a:gd name="connsiteY37-1742" fmla="*/ 3168396 h 7031915"/>
              <a:gd name="connsiteX38-1743" fmla="*/ 115723 w 8033654"/>
              <a:gd name="connsiteY38-1744" fmla="*/ 3168396 h 7031915"/>
              <a:gd name="connsiteX39-1745" fmla="*/ 1508796 w 8033654"/>
              <a:gd name="connsiteY39-1746" fmla="*/ 382255 h 7031915"/>
              <a:gd name="connsiteX40-1747" fmla="*/ 1570174 w 8033654"/>
              <a:gd name="connsiteY40-1748" fmla="*/ 259499 h 7031915"/>
              <a:gd name="connsiteX41-1749" fmla="*/ 1642008 w 8033654"/>
              <a:gd name="connsiteY41-1750" fmla="*/ 172435 h 7031915"/>
              <a:gd name="connsiteX42-1751" fmla="*/ 1939656 w 8033654"/>
              <a:gd name="connsiteY42-1752" fmla="*/ 11959 h 7031915"/>
              <a:gd name="connsiteX43-1753" fmla="*/ 2058287 w 8033654"/>
              <a:gd name="connsiteY43-1754" fmla="*/ 0 h 7031915"/>
              <a:gd name="connsiteX0-1755" fmla="*/ 2058287 w 8033654"/>
              <a:gd name="connsiteY0-1756" fmla="*/ 0 h 7031915"/>
              <a:gd name="connsiteX1-1757" fmla="*/ 2058326 w 8033654"/>
              <a:gd name="connsiteY1-1758" fmla="*/ 0 h 7031915"/>
              <a:gd name="connsiteX2-1759" fmla="*/ 5971699 w 8033654"/>
              <a:gd name="connsiteY2-1760" fmla="*/ 0 h 7031915"/>
              <a:gd name="connsiteX3-1761" fmla="*/ 5971700 w 8033654"/>
              <a:gd name="connsiteY3-1762" fmla="*/ 0 h 7031915"/>
              <a:gd name="connsiteX4-1763" fmla="*/ 5971740 w 8033654"/>
              <a:gd name="connsiteY4-1764" fmla="*/ 0 h 7031915"/>
              <a:gd name="connsiteX5-1765" fmla="*/ 6090371 w 8033654"/>
              <a:gd name="connsiteY5-1766" fmla="*/ 11959 h 7031915"/>
              <a:gd name="connsiteX6-1767" fmla="*/ 6357004 w 8033654"/>
              <a:gd name="connsiteY6-1768" fmla="*/ 143562 h 7031915"/>
              <a:gd name="connsiteX7-1769" fmla="*/ 6421756 w 8033654"/>
              <a:gd name="connsiteY7-1770" fmla="*/ 209878 h 7031915"/>
              <a:gd name="connsiteX8-1771" fmla="*/ 6426018 w 8033654"/>
              <a:gd name="connsiteY8-1772" fmla="*/ 214243 h 7031915"/>
              <a:gd name="connsiteX9-1773" fmla="*/ 6463356 w 8033654"/>
              <a:gd name="connsiteY9-1774" fmla="*/ 268125 h 7031915"/>
              <a:gd name="connsiteX10-1775" fmla="*/ 7949332 w 8033654"/>
              <a:gd name="connsiteY10-1776" fmla="*/ 3216682 h 7031915"/>
              <a:gd name="connsiteX11-1777" fmla="*/ 7992299 w 8033654"/>
              <a:gd name="connsiteY11-1778" fmla="*/ 3302616 h 7031915"/>
              <a:gd name="connsiteX12-1779" fmla="*/ 8021693 w 8033654"/>
              <a:gd name="connsiteY12-1780" fmla="*/ 3397306 h 7031915"/>
              <a:gd name="connsiteX13-1781" fmla="*/ 8033654 w 8033654"/>
              <a:gd name="connsiteY13-1782" fmla="*/ 3515957 h 7031915"/>
              <a:gd name="connsiteX14-1783" fmla="*/ 8021693 w 8033654"/>
              <a:gd name="connsiteY14-1784" fmla="*/ 3634608 h 7031915"/>
              <a:gd name="connsiteX15-1785" fmla="*/ 7992299 w 8033654"/>
              <a:gd name="connsiteY15-1786" fmla="*/ 3729298 h 7031915"/>
              <a:gd name="connsiteX16-1787" fmla="*/ 7949332 w 8033654"/>
              <a:gd name="connsiteY16-1788" fmla="*/ 3815232 h 7031915"/>
              <a:gd name="connsiteX17-1789" fmla="*/ 6482456 w 8033654"/>
              <a:gd name="connsiteY17-1790" fmla="*/ 6736229 h 7031915"/>
              <a:gd name="connsiteX18-1791" fmla="*/ 6090371 w 8033654"/>
              <a:gd name="connsiteY18-1792" fmla="*/ 7019956 h 7031915"/>
              <a:gd name="connsiteX19-1793" fmla="*/ 5971740 w 8033654"/>
              <a:gd name="connsiteY19-1794" fmla="*/ 7031915 h 7031915"/>
              <a:gd name="connsiteX20-1795" fmla="*/ 5971700 w 8033654"/>
              <a:gd name="connsiteY20-1796" fmla="*/ 7031915 h 7031915"/>
              <a:gd name="connsiteX21-1797" fmla="*/ 2058326 w 8033654"/>
              <a:gd name="connsiteY21-1798" fmla="*/ 7031915 h 7031915"/>
              <a:gd name="connsiteX22-1799" fmla="*/ 2058326 w 8033654"/>
              <a:gd name="connsiteY22-1800" fmla="*/ 7031915 h 7031915"/>
              <a:gd name="connsiteX23-1801" fmla="*/ 2058286 w 8033654"/>
              <a:gd name="connsiteY23-1802" fmla="*/ 7031915 h 7031915"/>
              <a:gd name="connsiteX24-1803" fmla="*/ 1939655 w 8033654"/>
              <a:gd name="connsiteY24-1804" fmla="*/ 7019956 h 7031915"/>
              <a:gd name="connsiteX25-1805" fmla="*/ 1642007 w 8033654"/>
              <a:gd name="connsiteY25-1806" fmla="*/ 6859480 h 7031915"/>
              <a:gd name="connsiteX26-1807" fmla="*/ 1570173 w 8033654"/>
              <a:gd name="connsiteY26-1808" fmla="*/ 6772417 h 7031915"/>
              <a:gd name="connsiteX27-1809" fmla="*/ 1508795 w 8033654"/>
              <a:gd name="connsiteY27-1810" fmla="*/ 6649661 h 7031915"/>
              <a:gd name="connsiteX28-1811" fmla="*/ 1508794 w 8033654"/>
              <a:gd name="connsiteY28-1812" fmla="*/ 6649657 h 7031915"/>
              <a:gd name="connsiteX29-1813" fmla="*/ 115723 w 8033654"/>
              <a:gd name="connsiteY29-1814" fmla="*/ 3863519 h 7031915"/>
              <a:gd name="connsiteX30-1815" fmla="*/ 115722 w 8033654"/>
              <a:gd name="connsiteY30-1816" fmla="*/ 3863518 h 7031915"/>
              <a:gd name="connsiteX31-1817" fmla="*/ 29470 w 8033654"/>
              <a:gd name="connsiteY31-1818" fmla="*/ 3691014 h 7031915"/>
              <a:gd name="connsiteX32-1819" fmla="*/ 11962 w 8033654"/>
              <a:gd name="connsiteY32-1820" fmla="*/ 3634608 h 7031915"/>
              <a:gd name="connsiteX33-1821" fmla="*/ 0 w 8033654"/>
              <a:gd name="connsiteY33-1822" fmla="*/ 3515957 h 7031915"/>
              <a:gd name="connsiteX34-1823" fmla="*/ 11962 w 8033654"/>
              <a:gd name="connsiteY34-1824" fmla="*/ 3397306 h 7031915"/>
              <a:gd name="connsiteX35-1825" fmla="*/ 29470 w 8033654"/>
              <a:gd name="connsiteY35-1826" fmla="*/ 3340901 h 7031915"/>
              <a:gd name="connsiteX36-1827" fmla="*/ 115722 w 8033654"/>
              <a:gd name="connsiteY36-1828" fmla="*/ 3168396 h 7031915"/>
              <a:gd name="connsiteX37-1829" fmla="*/ 115723 w 8033654"/>
              <a:gd name="connsiteY37-1830" fmla="*/ 3168396 h 7031915"/>
              <a:gd name="connsiteX38-1831" fmla="*/ 1508796 w 8033654"/>
              <a:gd name="connsiteY38-1832" fmla="*/ 382255 h 7031915"/>
              <a:gd name="connsiteX39-1833" fmla="*/ 1570174 w 8033654"/>
              <a:gd name="connsiteY39-1834" fmla="*/ 259499 h 7031915"/>
              <a:gd name="connsiteX40-1835" fmla="*/ 1642008 w 8033654"/>
              <a:gd name="connsiteY40-1836" fmla="*/ 172435 h 7031915"/>
              <a:gd name="connsiteX41-1837" fmla="*/ 1939656 w 8033654"/>
              <a:gd name="connsiteY41-1838" fmla="*/ 11959 h 7031915"/>
              <a:gd name="connsiteX42-1839" fmla="*/ 2058287 w 8033654"/>
              <a:gd name="connsiteY42-1840" fmla="*/ 0 h 7031915"/>
              <a:gd name="connsiteX0-1841" fmla="*/ 2058287 w 8033654"/>
              <a:gd name="connsiteY0-1842" fmla="*/ 0 h 7031915"/>
              <a:gd name="connsiteX1-1843" fmla="*/ 2058326 w 8033654"/>
              <a:gd name="connsiteY1-1844" fmla="*/ 0 h 7031915"/>
              <a:gd name="connsiteX2-1845" fmla="*/ 5971699 w 8033654"/>
              <a:gd name="connsiteY2-1846" fmla="*/ 0 h 7031915"/>
              <a:gd name="connsiteX3-1847" fmla="*/ 5971700 w 8033654"/>
              <a:gd name="connsiteY3-1848" fmla="*/ 0 h 7031915"/>
              <a:gd name="connsiteX4-1849" fmla="*/ 5971740 w 8033654"/>
              <a:gd name="connsiteY4-1850" fmla="*/ 0 h 7031915"/>
              <a:gd name="connsiteX5-1851" fmla="*/ 6090371 w 8033654"/>
              <a:gd name="connsiteY5-1852" fmla="*/ 11959 h 7031915"/>
              <a:gd name="connsiteX6-1853" fmla="*/ 6357004 w 8033654"/>
              <a:gd name="connsiteY6-1854" fmla="*/ 143562 h 7031915"/>
              <a:gd name="connsiteX7-1855" fmla="*/ 6421756 w 8033654"/>
              <a:gd name="connsiteY7-1856" fmla="*/ 209878 h 7031915"/>
              <a:gd name="connsiteX8-1857" fmla="*/ 6426018 w 8033654"/>
              <a:gd name="connsiteY8-1858" fmla="*/ 214243 h 7031915"/>
              <a:gd name="connsiteX9-1859" fmla="*/ 7949332 w 8033654"/>
              <a:gd name="connsiteY9-1860" fmla="*/ 3216682 h 7031915"/>
              <a:gd name="connsiteX10-1861" fmla="*/ 7992299 w 8033654"/>
              <a:gd name="connsiteY10-1862" fmla="*/ 3302616 h 7031915"/>
              <a:gd name="connsiteX11-1863" fmla="*/ 8021693 w 8033654"/>
              <a:gd name="connsiteY11-1864" fmla="*/ 3397306 h 7031915"/>
              <a:gd name="connsiteX12-1865" fmla="*/ 8033654 w 8033654"/>
              <a:gd name="connsiteY12-1866" fmla="*/ 3515957 h 7031915"/>
              <a:gd name="connsiteX13-1867" fmla="*/ 8021693 w 8033654"/>
              <a:gd name="connsiteY13-1868" fmla="*/ 3634608 h 7031915"/>
              <a:gd name="connsiteX14-1869" fmla="*/ 7992299 w 8033654"/>
              <a:gd name="connsiteY14-1870" fmla="*/ 3729298 h 7031915"/>
              <a:gd name="connsiteX15-1871" fmla="*/ 7949332 w 8033654"/>
              <a:gd name="connsiteY15-1872" fmla="*/ 3815232 h 7031915"/>
              <a:gd name="connsiteX16-1873" fmla="*/ 6482456 w 8033654"/>
              <a:gd name="connsiteY16-1874" fmla="*/ 6736229 h 7031915"/>
              <a:gd name="connsiteX17-1875" fmla="*/ 6090371 w 8033654"/>
              <a:gd name="connsiteY17-1876" fmla="*/ 7019956 h 7031915"/>
              <a:gd name="connsiteX18-1877" fmla="*/ 5971740 w 8033654"/>
              <a:gd name="connsiteY18-1878" fmla="*/ 7031915 h 7031915"/>
              <a:gd name="connsiteX19-1879" fmla="*/ 5971700 w 8033654"/>
              <a:gd name="connsiteY19-1880" fmla="*/ 7031915 h 7031915"/>
              <a:gd name="connsiteX20-1881" fmla="*/ 2058326 w 8033654"/>
              <a:gd name="connsiteY20-1882" fmla="*/ 7031915 h 7031915"/>
              <a:gd name="connsiteX21-1883" fmla="*/ 2058326 w 8033654"/>
              <a:gd name="connsiteY21-1884" fmla="*/ 7031915 h 7031915"/>
              <a:gd name="connsiteX22-1885" fmla="*/ 2058286 w 8033654"/>
              <a:gd name="connsiteY22-1886" fmla="*/ 7031915 h 7031915"/>
              <a:gd name="connsiteX23-1887" fmla="*/ 1939655 w 8033654"/>
              <a:gd name="connsiteY23-1888" fmla="*/ 7019956 h 7031915"/>
              <a:gd name="connsiteX24-1889" fmla="*/ 1642007 w 8033654"/>
              <a:gd name="connsiteY24-1890" fmla="*/ 6859480 h 7031915"/>
              <a:gd name="connsiteX25-1891" fmla="*/ 1570173 w 8033654"/>
              <a:gd name="connsiteY25-1892" fmla="*/ 6772417 h 7031915"/>
              <a:gd name="connsiteX26-1893" fmla="*/ 1508795 w 8033654"/>
              <a:gd name="connsiteY26-1894" fmla="*/ 6649661 h 7031915"/>
              <a:gd name="connsiteX27-1895" fmla="*/ 1508794 w 8033654"/>
              <a:gd name="connsiteY27-1896" fmla="*/ 6649657 h 7031915"/>
              <a:gd name="connsiteX28-1897" fmla="*/ 115723 w 8033654"/>
              <a:gd name="connsiteY28-1898" fmla="*/ 3863519 h 7031915"/>
              <a:gd name="connsiteX29-1899" fmla="*/ 115722 w 8033654"/>
              <a:gd name="connsiteY29-1900" fmla="*/ 3863518 h 7031915"/>
              <a:gd name="connsiteX30-1901" fmla="*/ 29470 w 8033654"/>
              <a:gd name="connsiteY30-1902" fmla="*/ 3691014 h 7031915"/>
              <a:gd name="connsiteX31-1903" fmla="*/ 11962 w 8033654"/>
              <a:gd name="connsiteY31-1904" fmla="*/ 3634608 h 7031915"/>
              <a:gd name="connsiteX32-1905" fmla="*/ 0 w 8033654"/>
              <a:gd name="connsiteY32-1906" fmla="*/ 3515957 h 7031915"/>
              <a:gd name="connsiteX33-1907" fmla="*/ 11962 w 8033654"/>
              <a:gd name="connsiteY33-1908" fmla="*/ 3397306 h 7031915"/>
              <a:gd name="connsiteX34-1909" fmla="*/ 29470 w 8033654"/>
              <a:gd name="connsiteY34-1910" fmla="*/ 3340901 h 7031915"/>
              <a:gd name="connsiteX35-1911" fmla="*/ 115722 w 8033654"/>
              <a:gd name="connsiteY35-1912" fmla="*/ 3168396 h 7031915"/>
              <a:gd name="connsiteX36-1913" fmla="*/ 115723 w 8033654"/>
              <a:gd name="connsiteY36-1914" fmla="*/ 3168396 h 7031915"/>
              <a:gd name="connsiteX37-1915" fmla="*/ 1508796 w 8033654"/>
              <a:gd name="connsiteY37-1916" fmla="*/ 382255 h 7031915"/>
              <a:gd name="connsiteX38-1917" fmla="*/ 1570174 w 8033654"/>
              <a:gd name="connsiteY38-1918" fmla="*/ 259499 h 7031915"/>
              <a:gd name="connsiteX39-1919" fmla="*/ 1642008 w 8033654"/>
              <a:gd name="connsiteY39-1920" fmla="*/ 172435 h 7031915"/>
              <a:gd name="connsiteX40-1921" fmla="*/ 1939656 w 8033654"/>
              <a:gd name="connsiteY40-1922" fmla="*/ 11959 h 7031915"/>
              <a:gd name="connsiteX41-1923" fmla="*/ 2058287 w 8033654"/>
              <a:gd name="connsiteY41-1924" fmla="*/ 0 h 703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</a:cxnLst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2700000" scaled="1"/>
            <a:tileRect/>
          </a:gradFill>
          <a:ln w="76200">
            <a:noFill/>
          </a:ln>
          <a:effectLst>
            <a:outerShdw blurRad="5207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rgbClr val="0064D2">
              <a:shade val="50000"/>
            </a:srgbClr>
          </a:lnRef>
          <a:fillRef idx="1">
            <a:srgbClr val="0064D2"/>
          </a:fillRef>
          <a:effectRef idx="0">
            <a:srgbClr val="0064D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5232400" y="-180340"/>
            <a:ext cx="476250" cy="911225"/>
          </a:xfrm>
          <a:prstGeom prst="line">
            <a:avLst/>
          </a:prstGeom>
          <a:ln w="127000">
            <a:solidFill>
              <a:srgbClr val="4472C4"/>
            </a:solidFill>
          </a:ln>
        </p:spPr>
        <p:style>
          <a:lnRef idx="1">
            <a:srgbClr val="0064D2"/>
          </a:lnRef>
          <a:fillRef idx="0">
            <a:srgbClr val="0064D2"/>
          </a:fillRef>
          <a:effectRef idx="0">
            <a:srgbClr val="0064D2"/>
          </a:effectRef>
          <a:fontRef idx="minor">
            <a:srgbClr val="000000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20335" y="4388485"/>
            <a:ext cx="476250" cy="911225"/>
          </a:xfrm>
          <a:prstGeom prst="line">
            <a:avLst/>
          </a:prstGeom>
          <a:ln w="127000">
            <a:solidFill>
              <a:srgbClr val="4472C4"/>
            </a:solidFill>
          </a:ln>
        </p:spPr>
        <p:style>
          <a:lnRef idx="1">
            <a:srgbClr val="0064D2"/>
          </a:lnRef>
          <a:fillRef idx="0">
            <a:srgbClr val="0064D2"/>
          </a:fillRef>
          <a:effectRef idx="0">
            <a:srgbClr val="0064D2"/>
          </a:effectRef>
          <a:fontRef idx="minor">
            <a:srgbClr val="000000"/>
          </a:fontRef>
        </p:style>
      </p:cxnSp>
      <p:sp>
        <p:nvSpPr>
          <p:cNvPr id="21" name="矩形 20"/>
          <p:cNvSpPr/>
          <p:nvPr/>
        </p:nvSpPr>
        <p:spPr>
          <a:xfrm>
            <a:off x="5528310" y="2169160"/>
            <a:ext cx="1809115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rgbClr val="0064D2"/>
                </a:solidFill>
                <a:latin typeface="Century Gothic" panose="020B0502020202020204" pitchFamily="34" charset="0"/>
              </a:rPr>
              <a:t>2021</a:t>
            </a:r>
            <a:endParaRPr lang="en-US" altLang="zh-CN" sz="4000" dirty="0">
              <a:solidFill>
                <a:srgbClr val="0064D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267970" y="1922095"/>
            <a:ext cx="525970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None/>
            </a:pPr>
            <a:r>
              <a:rPr lang="zh-CN" altLang="en-US" sz="4000" b="1" cap="all" spc="427" dirty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宋体" panose="02010600030101010101" pitchFamily="2" charset="-122"/>
                <a:cs typeface="微软雅黑" panose="020B0503020204020204" pitchFamily="34" charset="-122"/>
              </a:rPr>
              <a:t>微前端技术</a:t>
            </a:r>
            <a:endParaRPr lang="zh-CN" altLang="en-US" sz="4000" b="1" cap="all" spc="427" dirty="0">
              <a:solidFill>
                <a:schemeClr val="bg1"/>
              </a:solidFill>
              <a:effectLst>
                <a:reflection blurRad="6350" stA="50000" endA="300" endPos="50000" dist="60007" dir="5400000" sy="-100000" algn="bl" rotWithShape="0"/>
              </a:effectLst>
              <a:latin typeface="宋体" panose="02010600030101010101" pitchFamily="2" charset="-122"/>
              <a:cs typeface="微软雅黑" panose="020B0503020204020204" pitchFamily="34" charset="-122"/>
            </a:endParaRPr>
          </a:p>
          <a:p>
            <a:pPr algn="just">
              <a:buNone/>
            </a:pPr>
            <a:r>
              <a:rPr lang="en-US" altLang="zh-CN" sz="4000" b="1" cap="all" spc="427" dirty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宋体" panose="02010600030101010101" pitchFamily="2" charset="-122"/>
                <a:cs typeface="微软雅黑" panose="020B0503020204020204" pitchFamily="34" charset="-122"/>
              </a:rPr>
              <a:t>——</a:t>
            </a:r>
            <a:r>
              <a:rPr lang="en-US" altLang="zh-CN" sz="4000" b="1" cap="all" spc="427" dirty="0" smtClean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宋体" panose="02010600030101010101" pitchFamily="2" charset="-122"/>
                <a:cs typeface="微软雅黑" panose="020B0503020204020204" pitchFamily="34" charset="-122"/>
              </a:rPr>
              <a:t>KOCA</a:t>
            </a:r>
            <a:endParaRPr lang="en-US" altLang="zh-CN" sz="4000" b="1" cap="all" spc="427" dirty="0">
              <a:solidFill>
                <a:schemeClr val="bg1"/>
              </a:solidFill>
              <a:effectLst>
                <a:reflection blurRad="6350" stA="50000" endA="300" endPos="50000" dist="60007" dir="5400000" sy="-100000" algn="bl" rotWithShape="0"/>
              </a:effectLst>
              <a:latin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" y="113665"/>
            <a:ext cx="1560830" cy="502920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80422" y="3219499"/>
            <a:ext cx="2162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buNone/>
            </a:pPr>
            <a:r>
              <a:rPr lang="zh-CN" altLang="en-US" cap="all" dirty="0">
                <a:solidFill>
                  <a:schemeClr val="bg1"/>
                </a:solidFill>
                <a:latin typeface="宋体" panose="02010600030101010101" pitchFamily="2" charset="-122"/>
                <a:cs typeface="Arial" panose="020B0604020202090204" pitchFamily="34" charset="0"/>
              </a:rPr>
              <a:t> </a:t>
            </a:r>
            <a:r>
              <a:rPr lang="zh-CN" cap="all" dirty="0">
                <a:solidFill>
                  <a:schemeClr val="bg1"/>
                </a:solidFill>
                <a:latin typeface="宋体" panose="02010600030101010101" pitchFamily="2" charset="-122"/>
                <a:cs typeface="Arial" panose="020B0604020202090204" pitchFamily="34" charset="0"/>
              </a:rPr>
              <a:t>金融科技领军企业</a:t>
            </a:r>
            <a:endParaRPr lang="zh-CN" cap="all" dirty="0">
              <a:solidFill>
                <a:schemeClr val="bg1"/>
              </a:solidFill>
              <a:latin typeface="宋体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284480"/>
            <a:ext cx="812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322614" y="1639056"/>
            <a:ext cx="1516021" cy="1863800"/>
            <a:chOff x="1951609" y="1673371"/>
            <a:chExt cx="1019779" cy="1253716"/>
          </a:xfrm>
          <a:solidFill>
            <a:srgbClr val="0070C0"/>
          </a:solidFill>
          <a:effectLst>
            <a:outerShdw blurRad="25400" dist="12700" algn="l" rotWithShape="0">
              <a:prstClr val="black">
                <a:alpha val="15000"/>
              </a:prstClr>
            </a:outerShdw>
          </a:effectLst>
        </p:grpSpPr>
        <p:sp>
          <p:nvSpPr>
            <p:cNvPr id="10" name="文本框 9"/>
            <p:cNvSpPr txBox="1"/>
            <p:nvPr userDrawn="1"/>
          </p:nvSpPr>
          <p:spPr>
            <a:xfrm>
              <a:off x="1975624" y="1673371"/>
              <a:ext cx="949969" cy="105504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595" b="1" dirty="0">
                  <a:solidFill>
                    <a:srgbClr val="0070C0"/>
                  </a:solidFill>
                  <a:latin typeface="+mj-ea"/>
                  <a:ea typeface="+mj-ea"/>
                </a:rPr>
                <a:t>02</a:t>
              </a:r>
              <a:endParaRPr lang="en-US" altLang="zh-CN" sz="6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951609" y="2533850"/>
              <a:ext cx="1019779" cy="393237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dist" defTabSz="913765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宋体" panose="02010600030101010101" pitchFamily="2" charset="-122"/>
                </a:rPr>
                <a:t>PART</a:t>
              </a:r>
              <a:endParaRPr lang="zh-CN" altLang="en-US" sz="320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3486837" y="2100577"/>
            <a:ext cx="3663315" cy="6451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主流微前端框架</a:t>
            </a:r>
            <a:endParaRPr lang="zh-CN" altLang="en-US" sz="3600" b="1" spc="3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11270" y="2939415"/>
            <a:ext cx="433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————</a:t>
            </a:r>
            <a:r>
              <a:rPr lang="zh-CN" altLang="en-US" b="1"/>
              <a:t>微前端需要解决哪些方面的问题</a:t>
            </a: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3866515" y="3307715"/>
            <a:ext cx="4335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————Single spa</a:t>
            </a:r>
            <a:endParaRPr lang="en-US" altLang="zh-CN" b="1"/>
          </a:p>
          <a:p>
            <a:r>
              <a:rPr lang="en-US" altLang="zh-CN" b="1"/>
              <a:t>————qiankun</a:t>
            </a:r>
            <a:endParaRPr lang="en-US" altLang="zh-CN" b="1"/>
          </a:p>
          <a:p>
            <a:r>
              <a:rPr lang="en-US" altLang="zh-CN" b="1"/>
              <a:t>————IceStark</a:t>
            </a:r>
            <a:endParaRPr lang="en-US" altLang="zh-CN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08025" y="42862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一个优秀</a:t>
            </a:r>
            <a:r>
              <a:rPr lang="zh-CN" altLang="en-US" sz="2000" b="1">
                <a:solidFill>
                  <a:srgbClr val="4472C4"/>
                </a:solidFill>
              </a:rPr>
              <a:t>微前端解决方案需要解决哪</a:t>
            </a:r>
            <a:r>
              <a:rPr lang="zh-CN" altLang="en-US" sz="2000" b="1">
                <a:solidFill>
                  <a:srgbClr val="4472C4"/>
                </a:solidFill>
              </a:rPr>
              <a:t>些方面的问题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1980" y="1153795"/>
            <a:ext cx="4121785" cy="3675380"/>
          </a:xfrm>
          <a:prstGeom prst="rect">
            <a:avLst/>
          </a:prstGeom>
        </p:spPr>
      </p:pic>
      <p:sp>
        <p:nvSpPr>
          <p:cNvPr id="7" name="线形标注 1 6"/>
          <p:cNvSpPr/>
          <p:nvPr/>
        </p:nvSpPr>
        <p:spPr>
          <a:xfrm>
            <a:off x="6725285" y="1202690"/>
            <a:ext cx="2095500" cy="100838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调度者</a:t>
            </a:r>
            <a:endParaRPr lang="zh-CN" altLang="en-US"/>
          </a:p>
          <a:p>
            <a:pPr algn="ctr"/>
            <a:r>
              <a:rPr lang="zh-CN" altLang="en-US"/>
              <a:t>导航路由</a:t>
            </a:r>
            <a:r>
              <a:rPr lang="en-US" altLang="zh-CN"/>
              <a:t>+</a:t>
            </a:r>
            <a:r>
              <a:rPr lang="zh-CN" altLang="en-US"/>
              <a:t>资源加载</a:t>
            </a:r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257175" y="2931795"/>
            <a:ext cx="4154805" cy="1897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路由系统：</a:t>
            </a:r>
            <a:endParaRPr lang="zh-CN" altLang="en-US"/>
          </a:p>
          <a:p>
            <a:pPr algn="l"/>
            <a:r>
              <a:rPr lang="zh-CN" altLang="en-US"/>
              <a:t>通过</a:t>
            </a:r>
            <a:r>
              <a:rPr lang="en-US" altLang="zh-CN"/>
              <a:t>Urlprefix </a:t>
            </a:r>
            <a:r>
              <a:rPr lang="zh-CN" altLang="en-US"/>
              <a:t>：</a:t>
            </a:r>
            <a:r>
              <a:rPr lang="en-US" altLang="zh-CN"/>
              <a:t>/subApp/**, </a:t>
            </a:r>
            <a:r>
              <a:rPr lang="zh-CN" altLang="en-US"/>
              <a:t>加载不同资源</a:t>
            </a:r>
            <a:r>
              <a:rPr lang="en-US" altLang="zh-CN"/>
              <a:t> </a:t>
            </a:r>
            <a:endParaRPr lang="en-US" altLang="zh-CN"/>
          </a:p>
          <a:p>
            <a:pPr marL="285750" indent="-285750" algn="l">
              <a:buFont typeface="Arial" panose="020B0604020202090204" pitchFamily="34" charset="0"/>
              <a:buChar char="•"/>
            </a:pPr>
            <a:r>
              <a:rPr lang="zh-CN" altLang="en-US"/>
              <a:t>劫持</a:t>
            </a:r>
            <a:r>
              <a:rPr lang="en-US" altLang="zh-CN"/>
              <a:t>urLchange</a:t>
            </a:r>
            <a:r>
              <a:rPr lang="zh-CN" altLang="en-US"/>
              <a:t>自己实现</a:t>
            </a:r>
            <a:endParaRPr lang="zh-CN" altLang="en-US"/>
          </a:p>
          <a:p>
            <a:pPr marL="285750" indent="-285750" algn="l">
              <a:buFont typeface="Arial" panose="020B0604020202090204" pitchFamily="34" charset="0"/>
              <a:buChar char="•"/>
            </a:pPr>
            <a:r>
              <a:rPr lang="en-US" altLang="zh-CN"/>
              <a:t>UI router library</a:t>
            </a:r>
            <a:endParaRPr lang="en-US" altLang="zh-CN"/>
          </a:p>
          <a:p>
            <a:pPr marL="285750" indent="-285750" algn="l">
              <a:buFont typeface="Arial" panose="020B0604020202090204" pitchFamily="34" charset="0"/>
              <a:buChar char="•"/>
            </a:pPr>
            <a:r>
              <a:rPr lang="zh-CN" altLang="en-US"/>
              <a:t>基于</a:t>
            </a:r>
            <a:r>
              <a:rPr lang="en-US" altLang="zh-CN"/>
              <a:t>single-spa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08025" y="1806575"/>
            <a:ext cx="3054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子应用如何定义和使用？</a:t>
            </a:r>
            <a:endParaRPr lang="zh-CN" altLang="en-US"/>
          </a:p>
          <a:p>
            <a:r>
              <a:rPr lang="zh-CN" altLang="en-US"/>
              <a:t>如何动态加载？</a:t>
            </a:r>
            <a:endParaRPr lang="zh-CN" altLang="en-US"/>
          </a:p>
          <a:p>
            <a:r>
              <a:rPr lang="zh-CN" altLang="en-US"/>
              <a:t>如何隔离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8025" y="930275"/>
            <a:ext cx="3719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子应用之间是否需要隔离，是否支持技术栈不统一？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84885" y="994410"/>
            <a:ext cx="7174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社区公认的主流方案，可以基于它做二次开发，很多大型公司的微前端解决方案是基于它开发的。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984885" y="2007870"/>
            <a:ext cx="5588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提供微应用注册的</a:t>
            </a:r>
            <a:r>
              <a:rPr lang="en-US" altLang="zh-CN"/>
              <a:t>api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解决了</a:t>
            </a:r>
            <a:r>
              <a:rPr lang="zh-CN" altLang="en-US"/>
              <a:t>以应用为维度的路由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应用的监听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赋予了应用生命周期和生命周期相关的事件（</a:t>
            </a:r>
            <a:r>
              <a:rPr lang="en-US" altLang="zh-CN"/>
              <a:t>boostrap, mount, unmount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每日优鲜、美团外卖都是基于</a:t>
            </a:r>
            <a:r>
              <a:rPr lang="en-US" altLang="zh-CN"/>
              <a:t>single spa </a:t>
            </a:r>
            <a:r>
              <a:rPr lang="zh-CN" altLang="en-US"/>
              <a:t>做的二次开发。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8025" y="42862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4472C4"/>
                </a:solidFill>
              </a:rPr>
              <a:t>Single spa</a:t>
            </a:r>
            <a:endParaRPr lang="en-US" altLang="zh-CN" sz="2000" b="1">
              <a:solidFill>
                <a:srgbClr val="4472C4"/>
              </a:solidFill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5400675" y="1743075"/>
            <a:ext cx="3600450" cy="1080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主要解决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子应用如何定义和使用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的问题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5560" y="2284730"/>
            <a:ext cx="2519680" cy="27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61085" y="1024890"/>
            <a:ext cx="74726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基于 single-spa 封装</a:t>
            </a:r>
            <a:endParaRPr lang="zh-CN" altLang="en-US"/>
          </a:p>
          <a:p>
            <a:r>
              <a:rPr lang="zh-CN" altLang="en-US"/>
              <a:t>增加 umi 特色</a:t>
            </a:r>
            <a:endParaRPr lang="zh-CN" altLang="en-US"/>
          </a:p>
          <a:p>
            <a:r>
              <a:rPr lang="zh-CN" altLang="en-US" b="1">
                <a:solidFill>
                  <a:srgbClr val="C38BF7"/>
                </a:solidFill>
              </a:rPr>
              <a:t>增加沙箱机制</a:t>
            </a:r>
            <a:r>
              <a:rPr lang="zh-CN" altLang="en-US"/>
              <a:t>（JS、ShadowDOM 等）</a:t>
            </a:r>
            <a:endParaRPr lang="zh-CN" altLang="en-US"/>
          </a:p>
          <a:p>
            <a:r>
              <a:rPr lang="zh-CN" altLang="en-US"/>
              <a:t>样式隔离，</a:t>
            </a:r>
            <a:r>
              <a:rPr lang="en-US" altLang="zh-CN"/>
              <a:t>html loader, </a:t>
            </a:r>
            <a:r>
              <a:rPr lang="zh-CN" altLang="en-US"/>
              <a:t>预加载等能力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8025" y="42862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4472C4"/>
                </a:solidFill>
              </a:rPr>
              <a:t>Qiankun   ----</a:t>
            </a:r>
            <a:r>
              <a:rPr lang="zh-CN" altLang="en-US" sz="2000" b="1">
                <a:solidFill>
                  <a:srgbClr val="4472C4"/>
                </a:solidFill>
              </a:rPr>
              <a:t>蚂蚁金服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5548630" y="1445260"/>
            <a:ext cx="3600450" cy="1080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在</a:t>
            </a:r>
            <a:r>
              <a:rPr lang="en-US" altLang="zh-CN"/>
              <a:t>single-spa</a:t>
            </a:r>
            <a:r>
              <a:rPr lang="zh-CN" altLang="en-US"/>
              <a:t>的基础上，解决了动态加载和隔离两个问题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3145" y="2525395"/>
            <a:ext cx="418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比较完善的微前端解决方案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8630" y="1593850"/>
            <a:ext cx="3568700" cy="355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275590"/>
            <a:ext cx="5267960" cy="2965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8025" y="3574415"/>
            <a:ext cx="5880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快照沙箱：应用沙箱挂载的时候记录快照，切换的时候依据快照恢复环境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175260"/>
            <a:ext cx="5077460" cy="2858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75" y="2447925"/>
            <a:ext cx="4529455" cy="2550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42035" y="942975"/>
            <a:ext cx="65131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类似于 single-spa 实现，React 技术栈友好，阿里的另一个轮子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8025" y="42862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4472C4"/>
                </a:solidFill>
              </a:rPr>
              <a:t>IceStark   ----</a:t>
            </a:r>
            <a:r>
              <a:rPr lang="zh-CN" altLang="en-US" sz="2000" b="1">
                <a:solidFill>
                  <a:srgbClr val="4472C4"/>
                </a:solidFill>
              </a:rPr>
              <a:t>阿里巴巴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4350" y="1421765"/>
            <a:ext cx="3399155" cy="35388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6925" y="1520825"/>
            <a:ext cx="425196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核心设计思路：</a:t>
            </a:r>
            <a:endParaRPr lang="zh-CN" altLang="en-US"/>
          </a:p>
          <a:p>
            <a:r>
              <a:rPr lang="en-US" altLang="zh-CN"/>
              <a:t>1. </a:t>
            </a:r>
            <a:r>
              <a:rPr lang="zh-CN" altLang="en-US"/>
              <a:t>什么时候加载那个子应用（根据子应用和路由的映射关系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如何捕获到系统中所有路由的变化（劫持</a:t>
            </a:r>
            <a:r>
              <a:rPr lang="en-US" altLang="zh-CN"/>
              <a:t>history.pushState</a:t>
            </a:r>
            <a:r>
              <a:rPr lang="zh-CN" altLang="en-US"/>
              <a:t>和</a:t>
            </a:r>
            <a:r>
              <a:rPr lang="en-US" altLang="zh-CN"/>
              <a:t>history.replaceState, </a:t>
            </a:r>
            <a:r>
              <a:rPr lang="zh-CN" altLang="en-US"/>
              <a:t>监听</a:t>
            </a:r>
            <a:r>
              <a:rPr lang="en-US" altLang="zh-CN"/>
              <a:t>popstate</a:t>
            </a:r>
            <a:r>
              <a:rPr lang="zh-CN" altLang="en-US"/>
              <a:t>事件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如何将子应用的</a:t>
            </a:r>
            <a:r>
              <a:rPr lang="en-US" altLang="zh-CN"/>
              <a:t>bundle</a:t>
            </a:r>
            <a:r>
              <a:rPr lang="zh-CN" altLang="en-US"/>
              <a:t>渲染到指定节点 ReactDOM.render(&lt;App /&gt;, document.getElementById('#root'))</a:t>
            </a:r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子应用使用不同的前端框架怎么办？ （待办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65505" y="1278255"/>
            <a:ext cx="69780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single spa  </a:t>
            </a:r>
            <a:r>
              <a:rPr lang="zh-CN" altLang="en-US"/>
              <a:t>社区公认的主流方案，可以基于它做二次开发</a:t>
            </a:r>
            <a:endParaRPr lang="zh-CN" altLang="en-US"/>
          </a:p>
          <a:p>
            <a:r>
              <a:rPr lang="en-US" altLang="zh-CN"/>
              <a:t>ice stark </a:t>
            </a:r>
            <a:r>
              <a:t>类似于 single-spa 实现，React 技术栈友好，阿里的另一个轮子</a:t>
            </a:r>
          </a:p>
          <a:p>
            <a:r>
              <a:rPr lang="en-US" altLang="zh-CN"/>
              <a:t>qiankun  </a:t>
            </a:r>
            <a:r>
              <a:rPr lang="zh-CN" altLang="en-US"/>
              <a:t>基于 single-spa 封装，增加 umi 特色，增加沙箱机制（JS、ShadowDOM 等）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其余的，很多都是业务自己实现的，通用抽出来的比较少。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4725" y="4002405"/>
            <a:ext cx="489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8025" y="42862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三者对比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2614" y="1639056"/>
            <a:ext cx="1516021" cy="1863800"/>
            <a:chOff x="1951609" y="1673371"/>
            <a:chExt cx="1019779" cy="1253716"/>
          </a:xfrm>
          <a:solidFill>
            <a:srgbClr val="0070C0"/>
          </a:solidFill>
          <a:effectLst>
            <a:outerShdw blurRad="25400" dist="12700" algn="l" rotWithShape="0">
              <a:prstClr val="black">
                <a:alpha val="15000"/>
              </a:prstClr>
            </a:outerShdw>
          </a:effectLst>
        </p:grpSpPr>
        <p:sp>
          <p:nvSpPr>
            <p:cNvPr id="3" name="文本框 2"/>
            <p:cNvSpPr txBox="1"/>
            <p:nvPr userDrawn="1"/>
          </p:nvSpPr>
          <p:spPr>
            <a:xfrm>
              <a:off x="1975624" y="1673371"/>
              <a:ext cx="949969" cy="105504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p>
              <a:pPr algn="ctr"/>
              <a:r>
                <a:rPr lang="en-US" altLang="zh-CN" sz="9595" b="1" dirty="0">
                  <a:solidFill>
                    <a:srgbClr val="0070C0"/>
                  </a:solidFill>
                  <a:latin typeface="+mj-ea"/>
                  <a:ea typeface="+mj-ea"/>
                </a:rPr>
                <a:t>03</a:t>
              </a:r>
              <a:endParaRPr lang="en-US" altLang="zh-CN" sz="6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951609" y="2533850"/>
              <a:ext cx="1019779" cy="393237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p>
              <a:pPr algn="dist" defTabSz="913765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宋体" panose="02010600030101010101" pitchFamily="2" charset="-122"/>
                </a:rPr>
                <a:t>PART</a:t>
              </a:r>
              <a:endParaRPr lang="zh-CN" altLang="en-US" sz="320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86837" y="2100577"/>
            <a:ext cx="3743325" cy="6451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pPr algn="l"/>
            <a:r>
              <a:rPr lang="en-US" altLang="zh-CN" sz="3600" b="1" spc="3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KOCA</a:t>
            </a:r>
            <a:r>
              <a:rPr lang="zh-CN" altLang="en-US" sz="3600" b="1" spc="3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微前端方案</a:t>
            </a:r>
            <a:endParaRPr lang="zh-CN" altLang="en-US" sz="3600" b="1" spc="3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5680925" y="1256547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微前端概览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210492" y="1442648"/>
            <a:ext cx="223745" cy="223744"/>
          </a:xfrm>
          <a:prstGeom prst="ellipse">
            <a:avLst/>
          </a:prstGeom>
          <a:solidFill>
            <a:srgbClr val="CA9B6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5" name="椭圆 64"/>
          <p:cNvSpPr/>
          <p:nvPr/>
        </p:nvSpPr>
        <p:spPr>
          <a:xfrm>
            <a:off x="5210496" y="1252526"/>
            <a:ext cx="381495" cy="38149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5221426" y="126987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</a:t>
            </a:r>
            <a:endParaRPr lang="zh-CN" altLang="en-US" sz="1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210492" y="1905027"/>
            <a:ext cx="2278912" cy="425026"/>
            <a:chOff x="4326446" y="1042102"/>
            <a:chExt cx="2933705" cy="547147"/>
          </a:xfrm>
        </p:grpSpPr>
        <p:sp>
          <p:nvSpPr>
            <p:cNvPr id="57" name="文本框 56"/>
            <p:cNvSpPr txBox="1"/>
            <p:nvPr/>
          </p:nvSpPr>
          <p:spPr>
            <a:xfrm>
              <a:off x="4932045" y="1047279"/>
              <a:ext cx="2328106" cy="43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主流的微前端框架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26446" y="1042102"/>
              <a:ext cx="491108" cy="547147"/>
              <a:chOff x="5207124" y="1315676"/>
              <a:chExt cx="491108" cy="547147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207124" y="1574791"/>
                <a:ext cx="288032" cy="288032"/>
              </a:xfrm>
              <a:prstGeom prst="ellipse">
                <a:avLst/>
              </a:prstGeom>
              <a:solidFill>
                <a:srgbClr val="CA9B61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5207124" y="1315676"/>
                <a:ext cx="491108" cy="49110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5221200" y="1352373"/>
                <a:ext cx="468848" cy="396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02</a:t>
                </a:r>
                <a:endParaRPr lang="zh-CN" altLang="en-US" sz="1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" name="išľïḋé"/>
          <p:cNvSpPr txBox="1"/>
          <p:nvPr/>
        </p:nvSpPr>
        <p:spPr>
          <a:xfrm>
            <a:off x="1075611" y="507028"/>
            <a:ext cx="302433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r-T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90204"/>
                <a:ea typeface="宋体" panose="02010600030101010101" pitchFamily="2" charset="-122"/>
                <a:cs typeface="+mn-ea"/>
                <a:sym typeface="+mn-lt"/>
              </a:rPr>
              <a:t>CONTENTS</a:t>
            </a:r>
            <a:endParaRPr kumimoji="0" lang="tr-TR" sz="4000" b="1" i="0" u="none" strike="noStrike" kern="0" cap="none" spc="0" normalizeH="0" baseline="0" noProof="0" dirty="0" smtClean="0">
              <a:ln>
                <a:noFill/>
              </a:ln>
              <a:solidFill>
                <a:srgbClr val="006FBF"/>
              </a:solidFill>
              <a:effectLst/>
              <a:uLnTx/>
              <a:uFillTx/>
              <a:latin typeface="Arial" panose="020B0604020202090204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21481" y="2600575"/>
            <a:ext cx="2482111" cy="425026"/>
            <a:chOff x="4326446" y="1042102"/>
            <a:chExt cx="3195290" cy="547147"/>
          </a:xfrm>
        </p:grpSpPr>
        <p:sp>
          <p:nvSpPr>
            <p:cNvPr id="14" name="文本框 13"/>
            <p:cNvSpPr txBox="1"/>
            <p:nvPr/>
          </p:nvSpPr>
          <p:spPr>
            <a:xfrm>
              <a:off x="4932045" y="1047280"/>
              <a:ext cx="2589691" cy="43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KOCA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微前端方案实现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26446" y="1042102"/>
              <a:ext cx="491108" cy="547147"/>
              <a:chOff x="5207124" y="1315676"/>
              <a:chExt cx="491108" cy="54714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207124" y="1574791"/>
                <a:ext cx="288032" cy="288032"/>
              </a:xfrm>
              <a:prstGeom prst="ellipse">
                <a:avLst/>
              </a:prstGeom>
              <a:solidFill>
                <a:srgbClr val="CA9B61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207124" y="1315676"/>
                <a:ext cx="491108" cy="49110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221200" y="1352373"/>
                <a:ext cx="468848" cy="396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03</a:t>
                </a:r>
                <a:endParaRPr lang="zh-CN" altLang="en-US" sz="14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08025" y="428625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4472C4"/>
                </a:solidFill>
              </a:rPr>
              <a:t>UI</a:t>
            </a:r>
            <a:r>
              <a:rPr lang="zh-CN" altLang="en-US" sz="2000" b="1" spc="300" dirty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</a:t>
            </a:r>
            <a:r>
              <a:rPr lang="zh-CN" altLang="en-US" sz="2000" b="1">
                <a:solidFill>
                  <a:srgbClr val="4472C4"/>
                </a:solidFill>
              </a:rPr>
              <a:t>的集成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8540" y="930275"/>
            <a:ext cx="7658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一个 UI 模块应该是一个包含了一系列</a:t>
            </a:r>
            <a:r>
              <a:rPr lang="zh-CN" altLang="en-US" b="1">
                <a:solidFill>
                  <a:srgbClr val="5A9CE8"/>
                </a:solidFill>
              </a:rPr>
              <a:t>前后端接口定义、数据模型定义、属性定义、事件定义、国际化资源定义</a:t>
            </a:r>
            <a:r>
              <a:rPr lang="zh-CN" altLang="en-US"/>
              <a:t>等等的集合，它能够关联对应的服务，完成一定的业务逻辑，并且能够被</a:t>
            </a:r>
            <a:r>
              <a:rPr lang="zh-CN" altLang="en-US" b="1">
                <a:solidFill>
                  <a:srgbClr val="7030A0"/>
                </a:solidFill>
              </a:rPr>
              <a:t>「集成」</a:t>
            </a:r>
            <a:r>
              <a:rPr lang="zh-CN" altLang="en-US"/>
              <a:t>到别的系统中，成为系统的一部分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" name="图片 9" descr="inde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540" y="2178050"/>
            <a:ext cx="7673975" cy="2498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61845" y="4788535"/>
            <a:ext cx="126936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9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zh-CN" altLang="en-US" sz="900" b="0">
                <a:latin typeface="Times New Roman" panose="02020703060505090304" charset="0"/>
                <a:cs typeface="Times New Roman" panose="02020703060505090304" charset="0"/>
              </a:rPr>
              <a:t> </a:t>
            </a:r>
            <a:r>
              <a:rPr lang="en-US" altLang="zh-CN" sz="900" b="0">
                <a:latin typeface="Times New Roman" panose="02020703060505090304" charset="0"/>
                <a:cs typeface="Times New Roman" panose="02020703060505090304" charset="0"/>
              </a:rPr>
              <a:t>1UI</a:t>
            </a:r>
            <a:r>
              <a:rPr lang="zh-CN" altLang="en-US" sz="900" b="0">
                <a:latin typeface="Times New Roman" panose="02020703060505090304" charset="0"/>
                <a:cs typeface="Times New Roman" panose="02020703060505090304" charset="0"/>
              </a:rPr>
              <a:t>模块</a:t>
            </a:r>
            <a:endParaRPr lang="zh-CN" altLang="en-US" sz="900" b="0">
              <a:latin typeface="Times New Roman" panose="02020703060505090304" charset="0"/>
              <a:cs typeface="Times New Roman" panose="0202070306050509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60705" y="1042035"/>
            <a:ext cx="76581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• SaaS 级别集成（0 Code + 配置项）</a:t>
            </a:r>
            <a:r>
              <a:rPr lang="zh-CN" altLang="en-US"/>
              <a:t> —— </a:t>
            </a:r>
            <a:r>
              <a:rPr lang="zh-CN" altLang="en-US" b="1">
                <a:solidFill>
                  <a:srgbClr val="4472C4"/>
                </a:solidFill>
              </a:rPr>
              <a:t>产品化</a:t>
            </a:r>
            <a:r>
              <a:rPr lang="zh-CN" altLang="en-US"/>
              <a:t> 的解决方案</a:t>
            </a:r>
            <a:endParaRPr lang="zh-CN" altLang="en-US"/>
          </a:p>
          <a:p>
            <a:r>
              <a:rPr lang="zh-CN" altLang="en-US"/>
              <a:t>》iframe 嵌入具体 URL 地址的功能闭环</a:t>
            </a:r>
            <a:endParaRPr lang="zh-CN" altLang="en-US"/>
          </a:p>
          <a:p>
            <a:r>
              <a:rPr lang="zh-CN" altLang="en-US"/>
              <a:t>》直接跳转到对应服务供应商的 URL 路径上；</a:t>
            </a:r>
            <a:endParaRPr lang="zh-CN" altLang="en-US"/>
          </a:p>
          <a:p>
            <a:r>
              <a:rPr lang="zh-CN" altLang="en-US" b="1"/>
              <a:t>• aPaaS 级别集成（LowCode 集成）</a:t>
            </a:r>
            <a:r>
              <a:rPr lang="zh-CN" altLang="en-US"/>
              <a:t>—— </a:t>
            </a:r>
            <a:r>
              <a:rPr lang="zh-CN" altLang="en-US" b="1">
                <a:solidFill>
                  <a:srgbClr val="4472C4"/>
                </a:solidFill>
              </a:rPr>
              <a:t>高效</a:t>
            </a:r>
            <a:r>
              <a:rPr lang="zh-CN" altLang="en-US"/>
              <a:t> 集成方案</a:t>
            </a:r>
            <a:endParaRPr lang="zh-CN" altLang="en-US"/>
          </a:p>
          <a:p>
            <a:r>
              <a:rPr lang="zh-CN" altLang="en-US"/>
              <a:t>》通过提供已有的可编排的业务能力（组件）、模型编排、服务编排等等进行研发；前提是基础的能力和研发体系已经具备；</a:t>
            </a:r>
            <a:endParaRPr lang="zh-CN" altLang="en-US"/>
          </a:p>
          <a:p>
            <a:r>
              <a:rPr lang="zh-CN" altLang="en-US" b="1"/>
              <a:t>• 纯代码模块集成（ProCode 集成）</a:t>
            </a:r>
            <a:r>
              <a:rPr lang="zh-CN" altLang="en-US"/>
              <a:t>—— 通过代码编写嵌入系统之中，传统集成方案</a:t>
            </a:r>
            <a:endParaRPr lang="zh-CN" altLang="en-US"/>
          </a:p>
          <a:p>
            <a:r>
              <a:rPr lang="zh-CN" altLang="en-US" b="1"/>
              <a:t>》侵入式</a:t>
            </a:r>
            <a:r>
              <a:rPr lang="zh-CN" altLang="en-US"/>
              <a:t>：提供 SDK 级别的方案，前端 UI 模块以 SDK 的方式集成到客户的 App 中；</a:t>
            </a:r>
            <a:endParaRPr lang="zh-CN" altLang="en-US"/>
          </a:p>
          <a:p>
            <a:r>
              <a:rPr lang="zh-CN" altLang="en-US" b="1"/>
              <a:t>》隔离式</a:t>
            </a:r>
            <a:r>
              <a:rPr lang="zh-CN" altLang="en-US"/>
              <a:t>：提供隔离的模块运行环境（JS 沙箱机制、CSS 样式隔离机制），让多个不同技术栈实现的 UI 模块并存于同一个页面上；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4210" y="39878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UI模块的集成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/>
        </p:nvGraphicFramePr>
        <p:xfrm>
          <a:off x="468630" y="1130935"/>
          <a:ext cx="8088630" cy="347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105"/>
                <a:gridCol w="1348105"/>
                <a:gridCol w="1348105"/>
                <a:gridCol w="1348105"/>
                <a:gridCol w="1348105"/>
                <a:gridCol w="1348105"/>
              </a:tblGrid>
              <a:tr h="5956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集成方式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上手成本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定制成本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性能体验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兼容成本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技术限制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62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SaaS 集成（产品化）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极高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很高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整体受限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639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aPaaS 集成（低代码化）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大部分受限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949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代码 SDK 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整体受限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7626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代码隔离 SDK 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中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很低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无限制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8945" y="39878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集成方案优劣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30860" y="20637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4472C4"/>
                </a:solidFill>
              </a:rPr>
              <a:t>microtemplate   ---- </a:t>
            </a:r>
            <a:r>
              <a:rPr lang="zh-CN" altLang="en-US" sz="2000" b="1">
                <a:solidFill>
                  <a:srgbClr val="4472C4"/>
                </a:solidFill>
              </a:rPr>
              <a:t>背景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pic>
        <p:nvPicPr>
          <p:cNvPr id="5" name="图片 5" descr="koca云原生平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543" y="730567"/>
            <a:ext cx="4598035" cy="29121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763" y="3642360"/>
            <a:ext cx="1749425" cy="2584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just"/>
            <a:r>
              <a:rPr lang="en-US" altLang="zh-CN" sz="1050" kern="100">
                <a:solidFill>
                  <a:srgbClr val="00B0F0"/>
                </a:solidFill>
                <a:latin typeface="Calibri" panose="020F0702030404030204"/>
                <a:ea typeface="宋体" panose="02010600030101010101" pitchFamily="2" charset="-122"/>
                <a:cs typeface="Times New Roman" panose="02020703060505090304"/>
                <a:sym typeface="Times New Roman" panose="02020703060505090304"/>
              </a:rPr>
              <a:t>蓝色区域是主框架内容</a:t>
            </a:r>
            <a:endParaRPr lang="en-US" altLang="zh-CN" sz="1050" kern="100">
              <a:solidFill>
                <a:srgbClr val="00B0F0"/>
              </a:solidFill>
              <a:latin typeface="Calibri" panose="020F0702030404030204"/>
              <a:ea typeface="宋体" panose="02010600030101010101" pitchFamily="2" charset="-122"/>
              <a:cs typeface="Times New Roman" panose="02020703060505090304"/>
              <a:sym typeface="Times New Roman" panose="0202070306050509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89835" y="3642360"/>
            <a:ext cx="2302510" cy="2584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just"/>
            <a:r>
              <a:rPr lang="en-US" altLang="zh-CN" sz="1050" kern="100">
                <a:solidFill>
                  <a:srgbClr val="C00000"/>
                </a:solidFill>
                <a:latin typeface="Calibri" panose="020F0702030404030204"/>
                <a:ea typeface="宋体" panose="02010600030101010101" pitchFamily="2" charset="-122"/>
                <a:cs typeface="Times New Roman" panose="02020703060505090304"/>
                <a:sym typeface="Times New Roman" panose="02020703060505090304"/>
              </a:rPr>
              <a:t>红色区域是子应用的内容展示</a:t>
            </a:r>
            <a:endParaRPr lang="en-US" altLang="zh-CN" sz="1050" kern="100">
              <a:solidFill>
                <a:srgbClr val="C00000"/>
              </a:solidFill>
              <a:latin typeface="Calibri" panose="020F0702030404030204"/>
              <a:ea typeface="宋体" panose="02010600030101010101" pitchFamily="2" charset="-122"/>
              <a:cs typeface="Times New Roman" panose="02020703060505090304"/>
              <a:sym typeface="Times New Roman" panose="020207030605050903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19140" y="944880"/>
            <a:ext cx="31451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是基于</a:t>
            </a:r>
            <a:r>
              <a:rPr lang="en-US" altLang="zh-CN"/>
              <a:t>koca-template </a:t>
            </a:r>
            <a:r>
              <a:rPr lang="zh-CN" altLang="en-US"/>
              <a:t>开发的项目到一定的阶段提出的对</a:t>
            </a:r>
            <a:r>
              <a:rPr lang="en-US" altLang="zh-CN"/>
              <a:t>koca-template </a:t>
            </a:r>
            <a:r>
              <a:rPr lang="zh-CN" altLang="en-US"/>
              <a:t>提供分布式部署的能力的要求。对基于</a:t>
            </a:r>
            <a:r>
              <a:rPr lang="en-US" altLang="zh-CN"/>
              <a:t>koca-template </a:t>
            </a:r>
            <a:r>
              <a:rPr lang="zh-CN" altLang="en-US"/>
              <a:t>开发的项目比较友好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19140" y="3172460"/>
            <a:ext cx="3145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定位：是对</a:t>
            </a:r>
            <a:r>
              <a:rPr lang="en-US" altLang="zh-CN"/>
              <a:t>qiankun</a:t>
            </a:r>
            <a:r>
              <a:rPr lang="zh-CN" altLang="en-US"/>
              <a:t>解决方案</a:t>
            </a:r>
            <a:r>
              <a:rPr lang="zh-CN" altLang="en-US"/>
              <a:t>的一个实践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30860" y="206375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4472C4"/>
                </a:solidFill>
              </a:rPr>
              <a:t>microtemplate   ---- </a:t>
            </a:r>
            <a:r>
              <a:rPr lang="zh-CN" altLang="en-US" sz="2000" b="1">
                <a:solidFill>
                  <a:srgbClr val="4472C4"/>
                </a:solidFill>
              </a:rPr>
              <a:t>特性和能力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8820" y="723265"/>
            <a:ext cx="763778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>
                <a:sym typeface="+mn-ea"/>
              </a:rPr>
              <a:t>主要实现了独立开发、独立部署，增量升级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同时它具有</a:t>
            </a:r>
            <a:r>
              <a:rPr lang="en-US" altLang="zh-CN"/>
              <a:t>koca-template</a:t>
            </a:r>
            <a:r>
              <a:rPr lang="zh-CN" altLang="en-US"/>
              <a:t>平台使用的原则，易于开发，微前端式的部署只用改一些配置就可以</a:t>
            </a:r>
            <a:endParaRPr lang="zh-CN" altLang="en-US"/>
          </a:p>
          <a:p>
            <a:r>
              <a:rPr lang="en-US" altLang="zh-CN"/>
              <a:t>3. 子项目原本需要加载的公共部分（如vue、vuex、vue-router、ivew/element、私有npm包等），全部由主项目调度，配合webpack的externals功能通过外链的方式按需加载，一旦有一个子项目加载过，下一个子项目就不需要再加载，这样一来每个子项目的dist文件里就只有子项目自己的业务代码（最终子项目包的体积缩小了80%，只有几十k），项目实际加载速度快了很多，肉眼可见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基于</a:t>
            </a:r>
            <a:r>
              <a:rPr lang="en-US" altLang="zh-CN"/>
              <a:t>koca-templa</a:t>
            </a:r>
            <a:r>
              <a:rPr lang="en-US" altLang="zh-CN"/>
              <a:t>te</a:t>
            </a:r>
            <a:r>
              <a:rPr lang="zh-CN" altLang="en-US"/>
              <a:t>开发的项目不需要重新开发，只是进行一些改造，就可以接入微前端架构</a:t>
            </a:r>
            <a:endParaRPr lang="zh-CN" altLang="en-US"/>
          </a:p>
          <a:p>
            <a:r>
              <a:rPr lang="en-US" altLang="zh-CN"/>
              <a:t>5.菜单栏、登录、退出等功能都从子项目剥离，写在主项目里，再有相关改动只需修改主项目，包括错误监控、埋点等行为，只需处理一个主项目，十几个子项目不再需要处理；</a:t>
            </a:r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09245" y="472440"/>
            <a:ext cx="3747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4472C4"/>
                </a:solidFill>
              </a:rPr>
              <a:t>参考文档</a:t>
            </a:r>
            <a:endParaRPr lang="zh-CN" altLang="en-US" b="1">
              <a:solidFill>
                <a:srgbClr val="4472C4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915" y="1713230"/>
            <a:ext cx="75901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  <a:hlinkClick r:id="rId1" tooltip="" action="ppaction://hlinkfile"/>
              </a:rPr>
              <a:t>micro-frontends awesome list</a:t>
            </a:r>
            <a:endParaRPr lang="zh-CN" altLang="en-US"/>
          </a:p>
          <a:p>
            <a:r>
              <a:rPr lang="zh-CN" altLang="en-US">
                <a:hlinkClick r:id="rId2" tooltip="" action="ppaction://hlinkfile"/>
              </a:rPr>
              <a:t>Micro Frontends</a:t>
            </a:r>
            <a:endParaRPr lang="zh-CN" altLang="en-US">
              <a:hlinkClick r:id="rId2" tooltip="" action="ppaction://hlinkfile"/>
            </a:endParaRPr>
          </a:p>
          <a:p>
            <a:r>
              <a:rPr lang="zh-CN" altLang="en-US">
                <a:hlinkClick r:id="rId2" tooltip="" action="ppaction://hlinkfile"/>
              </a:rPr>
              <a:t>Micro Frontends from martinfowler.com</a:t>
            </a:r>
            <a:endParaRPr lang="zh-CN" altLang="en-US">
              <a:hlinkClick r:id="rId2" tooltip="" action="ppaction://hlinkfile"/>
            </a:endParaRPr>
          </a:p>
          <a:p>
            <a:r>
              <a:rPr lang="zh-CN" altLang="en-US">
                <a:hlinkClick r:id="rId2" tooltip="" action="ppaction://hlinkfile"/>
              </a:rPr>
              <a:t>可能是你见过最完善的微前端解决方案</a:t>
            </a:r>
            <a:endParaRPr lang="zh-CN" altLang="en-US">
              <a:hlinkClick r:id="rId2" tooltip="" action="ppaction://hlinkfile"/>
            </a:endParaRPr>
          </a:p>
          <a:p>
            <a:r>
              <a:rPr lang="zh-CN" altLang="en-US">
                <a:hlinkClick r:id="rId2" tooltip="" action="ppaction://hlinkfile"/>
              </a:rPr>
              <a:t>qiankun</a:t>
            </a:r>
            <a:endParaRPr lang="zh-CN" altLang="en-US">
              <a:hlinkClick r:id="rId2" tooltip="" action="ppaction://hlinkfile"/>
            </a:endParaRPr>
          </a:p>
          <a:p>
            <a:r>
              <a:rPr lang="zh-CN" altLang="en-US">
                <a:hlinkClick r:id="rId3" tooltip="" action="ppaction://hlinkfile"/>
              </a:rPr>
              <a:t>每日优鲜供应链前端团队微前端改造</a:t>
            </a:r>
            <a:endParaRPr lang="zh-CN" altLang="en-US">
              <a:hlinkClick r:id="rId3" tooltip="" action="ppaction://hlinkfile"/>
            </a:endParaRPr>
          </a:p>
          <a:p>
            <a:r>
              <a:rPr lang="zh-CN" altLang="en-US">
                <a:hlinkClick r:id="rId4" tooltip="" action="ppaction://hlinkfile"/>
              </a:rPr>
              <a:t>single-spa 站点</a:t>
            </a:r>
            <a:endParaRPr lang="zh-CN" altLang="en-US">
              <a:hlinkClick r:id="rId4" tooltip="" action="ppaction://hlinkfile"/>
            </a:endParaRPr>
          </a:p>
          <a:p>
            <a:r>
              <a:rPr lang="en-US" altLang="zh-CN">
                <a:hlinkClick r:id="rId5" tooltip="" action="ppaction://hlinkfile"/>
              </a:rPr>
              <a:t>icestark</a:t>
            </a:r>
            <a:endParaRPr lang="en-US" altLang="zh-C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8776" y="731760"/>
            <a:ext cx="8039574" cy="1769745"/>
          </a:xfrm>
          <a:prstGeom prst="rect">
            <a:avLst/>
          </a:prstGeom>
          <a:noFill/>
        </p:spPr>
        <p:txBody>
          <a:bodyPr wrap="square" lIns="68466" tIns="34232" rIns="68466" bIns="34232" rtlCol="0">
            <a:spAutoFit/>
          </a:bodyPr>
          <a:lstStyle/>
          <a:p>
            <a:pPr defTabSz="684530">
              <a:lnSpc>
                <a:spcPct val="123000"/>
              </a:lnSpc>
            </a:pPr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      </a:t>
            </a:r>
            <a:r>
              <a:rPr lang="zh-CN" altLang="en-US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“技术助力金融，科技创造财富” ，金证坚持“远见、担当、创新、服务、和谐”的价值观，致力成为最值得信赖的金融行业</a:t>
            </a:r>
            <a:r>
              <a:rPr lang="en-US" altLang="zh-CN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IT</a:t>
            </a:r>
            <a:r>
              <a:rPr lang="zh-CN" altLang="en-US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服务供应商，最具影响力的金融科技公司。</a:t>
            </a:r>
            <a:endParaRPr lang="en-US" altLang="zh-CN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defTabSz="684530">
              <a:lnSpc>
                <a:spcPct val="123000"/>
              </a:lnSpc>
            </a:pPr>
            <a:r>
              <a:rPr lang="en-US" altLang="zh-CN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     </a:t>
            </a:r>
            <a:r>
              <a:rPr lang="zh-CN" altLang="en-US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 “诚信是</a:t>
            </a:r>
            <a:r>
              <a:rPr lang="zh-CN" altLang="en-US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金</a:t>
            </a:r>
            <a:r>
              <a:rPr lang="zh-CN" altLang="en-US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，时空为</a:t>
            </a:r>
            <a:r>
              <a:rPr lang="zh-CN" altLang="en-US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证</a:t>
            </a:r>
            <a:r>
              <a:rPr lang="zh-CN" altLang="en-US" b="1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”，持之以恒，同心协力，共见金证再创佳绩！</a:t>
            </a:r>
            <a:endParaRPr lang="en-US" altLang="zh-CN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defTabSz="684530">
              <a:lnSpc>
                <a:spcPct val="123000"/>
              </a:lnSpc>
            </a:pPr>
            <a:endParaRPr lang="zh-CN" altLang="en-US" b="1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18" y="2485316"/>
            <a:ext cx="2295491" cy="9140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322614" y="1639056"/>
            <a:ext cx="1516021" cy="1863800"/>
            <a:chOff x="1951609" y="1673371"/>
            <a:chExt cx="1019779" cy="1253716"/>
          </a:xfrm>
          <a:solidFill>
            <a:srgbClr val="0070C0"/>
          </a:solidFill>
          <a:effectLst>
            <a:outerShdw blurRad="25400" dist="12700" algn="l" rotWithShape="0">
              <a:prstClr val="black">
                <a:alpha val="15000"/>
              </a:prstClr>
            </a:outerShdw>
          </a:effectLst>
        </p:grpSpPr>
        <p:sp>
          <p:nvSpPr>
            <p:cNvPr id="10" name="文本框 9"/>
            <p:cNvSpPr txBox="1"/>
            <p:nvPr userDrawn="1"/>
          </p:nvSpPr>
          <p:spPr>
            <a:xfrm>
              <a:off x="1975624" y="1673371"/>
              <a:ext cx="949969" cy="105504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595" b="1" dirty="0">
                  <a:solidFill>
                    <a:srgbClr val="0070C0"/>
                  </a:solidFill>
                  <a:latin typeface="+mj-ea"/>
                  <a:ea typeface="+mj-ea"/>
                </a:rPr>
                <a:t>01</a:t>
              </a:r>
              <a:endParaRPr lang="en-US" altLang="zh-CN" sz="6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951609" y="2533850"/>
              <a:ext cx="1019779" cy="393237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dist" defTabSz="913765">
                <a:defRPr/>
              </a:pPr>
              <a:r>
                <a:rPr lang="en-US" altLang="zh-CN" sz="3200" dirty="0">
                  <a:solidFill>
                    <a:prstClr val="white"/>
                  </a:solidFill>
                  <a:latin typeface="宋体" panose="02010600030101010101" pitchFamily="2" charset="-122"/>
                </a:rPr>
                <a:t>PART</a:t>
              </a:r>
              <a:endParaRPr lang="zh-CN" altLang="en-US" sz="320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2" name="TextBox 6"/>
          <p:cNvSpPr txBox="1"/>
          <p:nvPr/>
        </p:nvSpPr>
        <p:spPr>
          <a:xfrm>
            <a:off x="3486837" y="2100577"/>
            <a:ext cx="2668905" cy="6451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微前端概览</a:t>
            </a:r>
            <a:endParaRPr lang="zh-CN" altLang="en-US" sz="3600" b="1" spc="3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56735" y="3101975"/>
            <a:ext cx="3383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------</a:t>
            </a:r>
            <a:r>
              <a:rPr lang="zh-CN" altLang="en-US"/>
              <a:t>分布式</a:t>
            </a:r>
            <a:r>
              <a:rPr lang="en-US" altLang="zh-CN"/>
              <a:t>web</a:t>
            </a:r>
            <a:r>
              <a:rPr lang="zh-CN" altLang="en-US"/>
              <a:t>应用的演进</a:t>
            </a:r>
            <a:endParaRPr lang="zh-CN" altLang="en-US"/>
          </a:p>
          <a:p>
            <a:r>
              <a:rPr lang="en-US" altLang="zh-CN"/>
              <a:t>------</a:t>
            </a:r>
            <a:r>
              <a:rPr lang="zh-CN" altLang="en-US"/>
              <a:t>微前端在生产上的应用场景</a:t>
            </a:r>
            <a:endParaRPr lang="zh-CN" altLang="en-US"/>
          </a:p>
          <a:p>
            <a:r>
              <a:rPr lang="en-US" altLang="zh-CN"/>
              <a:t>------</a:t>
            </a:r>
            <a:r>
              <a:rPr lang="zh-CN" altLang="en-US"/>
              <a:t>为什么使用微前端</a:t>
            </a:r>
            <a:endParaRPr lang="zh-CN" altLang="en-US"/>
          </a:p>
          <a:p>
            <a:r>
              <a:rPr lang="en-US" altLang="zh-CN"/>
              <a:t>------</a:t>
            </a:r>
            <a:r>
              <a:rPr lang="zh-CN" altLang="en-US"/>
              <a:t>哪些公司使用了微前端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770255"/>
            <a:ext cx="8128000" cy="30988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65350" y="4448810"/>
            <a:ext cx="203708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9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zh-CN" altLang="en-US" sz="900" b="0">
                <a:latin typeface="Times New Roman" panose="02020703060505090304" charset="0"/>
                <a:cs typeface="Times New Roman" panose="02020703060505090304" charset="0"/>
              </a:rPr>
              <a:t> </a:t>
            </a:r>
            <a:r>
              <a:rPr lang="en-US" altLang="zh-CN" sz="900" b="0">
                <a:latin typeface="Times New Roman" panose="02020703060505090304" charset="0"/>
                <a:cs typeface="Times New Roman" panose="02020703060505090304" charset="0"/>
              </a:rPr>
              <a:t>1</a:t>
            </a:r>
            <a:r>
              <a:rPr lang="zh-CN" altLang="en-US" sz="900" b="0">
                <a:latin typeface="Times New Roman" panose="02020703060505090304" charset="0"/>
                <a:cs typeface="Times New Roman" panose="02020703060505090304" charset="0"/>
              </a:rPr>
              <a:t>分布式</a:t>
            </a:r>
            <a:r>
              <a:rPr lang="en-US" altLang="zh-CN" sz="900" b="0">
                <a:latin typeface="Times New Roman" panose="02020703060505090304" charset="0"/>
                <a:cs typeface="Times New Roman" panose="02020703060505090304" charset="0"/>
              </a:rPr>
              <a:t>Web</a:t>
            </a:r>
            <a:r>
              <a:rPr lang="zh-CN" altLang="en-US" sz="900" b="0">
                <a:latin typeface="Times New Roman" panose="02020703060505090304" charset="0"/>
                <a:cs typeface="Times New Roman" panose="02020703060505090304" charset="0"/>
              </a:rPr>
              <a:t>应用的演进</a:t>
            </a:r>
            <a:endParaRPr lang="zh-CN" altLang="en-US" sz="900" b="0">
              <a:latin typeface="Times New Roman" panose="02020703060505090304" charset="0"/>
              <a:cs typeface="Times New Roman" panose="0202070306050509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000" y="236855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分布式</a:t>
            </a:r>
            <a:r>
              <a:rPr lang="en-US" altLang="zh-CN" sz="2000" b="1">
                <a:solidFill>
                  <a:srgbClr val="4472C4"/>
                </a:solidFill>
              </a:rPr>
              <a:t>web</a:t>
            </a:r>
            <a:r>
              <a:rPr lang="zh-CN" altLang="en-US" sz="2000" b="1">
                <a:solidFill>
                  <a:srgbClr val="4472C4"/>
                </a:solidFill>
              </a:rPr>
              <a:t>应用的演进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48945" y="39878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微前端在生产上的应用场景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pic>
        <p:nvPicPr>
          <p:cNvPr id="4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628" y="885825"/>
            <a:ext cx="5000625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33" y="2028507"/>
            <a:ext cx="5191125" cy="2973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087120" y="2838450"/>
            <a:ext cx="126936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9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lang="zh-CN" altLang="en-US" sz="900" b="0">
                <a:latin typeface="Times New Roman" panose="02020703060505090304" charset="0"/>
                <a:cs typeface="Times New Roman" panose="02020703060505090304" charset="0"/>
              </a:rPr>
              <a:t> </a:t>
            </a:r>
            <a:r>
              <a:rPr lang="en-US" altLang="zh-CN" sz="900" b="0">
                <a:latin typeface="Times New Roman" panose="02020703060505090304" charset="0"/>
                <a:cs typeface="Times New Roman" panose="02020703060505090304" charset="0"/>
              </a:rPr>
              <a:t>2</a:t>
            </a:r>
            <a:r>
              <a:rPr lang="zh-CN" altLang="en-US" sz="9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巨石前端应用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40350" y="4878705"/>
            <a:ext cx="224409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altLang="en-US" sz="900" b="0">
                <a:latin typeface="方正黑体_GBK" charset="0"/>
                <a:cs typeface="方正黑体_GBK" charset="0"/>
              </a:rPr>
              <a:t>图</a:t>
            </a:r>
            <a:r>
              <a:rPr lang="zh-CN" altLang="en-US" sz="900" b="0">
                <a:latin typeface="DejaVu Sans" charset="0"/>
                <a:cs typeface="DejaVu Sans" charset="0"/>
              </a:rPr>
              <a:t> </a:t>
            </a:r>
            <a:r>
              <a:rPr lang="en-US" altLang="zh-CN" sz="900" b="0">
                <a:latin typeface="DejaVu Sans" charset="0"/>
                <a:cs typeface="DejaVu Sans" charset="0"/>
              </a:rPr>
              <a:t>3</a:t>
            </a:r>
            <a:r>
              <a:rPr lang="zh-CN" altLang="en-US" sz="900" b="0">
                <a:latin typeface="方正黑体_GBK" charset="0"/>
                <a:cs typeface="方正黑体_GBK" charset="0"/>
              </a:rPr>
              <a:t>微前端的端到端的组织结构</a:t>
            </a:r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>
            <a:off x="4810125" y="398780"/>
            <a:ext cx="4029075" cy="17278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简单解决方案，将图中每个</a:t>
            </a:r>
            <a:r>
              <a:rPr lang="en-US" altLang="zh-CN"/>
              <a:t>team</a:t>
            </a:r>
            <a:r>
              <a:rPr lang="zh-CN" altLang="en-US"/>
              <a:t>的服务替换为</a:t>
            </a:r>
            <a:r>
              <a:rPr lang="en-US" altLang="zh-CN"/>
              <a:t>html</a:t>
            </a:r>
            <a:r>
              <a:rPr lang="zh-CN" altLang="en-US"/>
              <a:t>输出，然后一个超链接即可实现服务（视图）间的跳转。</a:t>
            </a:r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279400" y="3150870"/>
            <a:ext cx="4029075" cy="17278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产生问题：前端为用户体验负责（</a:t>
            </a:r>
            <a:r>
              <a:rPr lang="en-US" altLang="zh-CN"/>
              <a:t>UX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75945" y="1314450"/>
            <a:ext cx="723646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Techniques, strategies and recipes for building a modern web app with multiple teams that can ship features independently. -- Micro Frontends</a:t>
            </a:r>
            <a:endParaRPr lang="zh-CN" altLang="en-US"/>
          </a:p>
          <a:p>
            <a:r>
              <a:rPr lang="zh-CN" altLang="en-US"/>
              <a:t>（微前端是一种多个团队通过独立发布功能的方式来共同构建现代化 web 应用的技术手段及方法策略）</a:t>
            </a:r>
            <a:r>
              <a:rPr lang="en-US" altLang="zh-CN"/>
              <a:t>-----Micro frontends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核心和</a:t>
            </a:r>
            <a:r>
              <a:rPr lang="zh-CN" altLang="en-US"/>
              <a:t>价值</a:t>
            </a:r>
            <a:r>
              <a:rPr lang="en-US" altLang="zh-CN"/>
              <a:t>: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• Technology Agnostic  技术栈无关</a:t>
            </a:r>
            <a:endParaRPr lang="zh-CN" altLang="en-US"/>
          </a:p>
          <a:p>
            <a:r>
              <a:rPr lang="zh-CN" altLang="en-US"/>
              <a:t>• Independent Development and Deployment   独立开发、独立部署</a:t>
            </a:r>
            <a:endParaRPr lang="zh-CN" altLang="en-US"/>
          </a:p>
          <a:p>
            <a:r>
              <a:rPr lang="zh-CN" altLang="en-US"/>
              <a:t>• Incremental Upgrade  增量升级</a:t>
            </a:r>
            <a:endParaRPr lang="zh-CN" altLang="en-US"/>
          </a:p>
          <a:p>
            <a:r>
              <a:rPr lang="zh-CN" altLang="en-US"/>
              <a:t>• Isolated Runtime  独立运行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8945" y="39878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微前端的定义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48945" y="39878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为什么使用微前端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0350" y="4878705"/>
            <a:ext cx="2244090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altLang="en-US" sz="900" b="0">
                <a:latin typeface="方正黑体_GBK" charset="0"/>
                <a:cs typeface="方正黑体_GBK" charset="0"/>
              </a:rPr>
              <a:t>图</a:t>
            </a:r>
            <a:r>
              <a:rPr lang="zh-CN" altLang="en-US" sz="900" b="0">
                <a:latin typeface="DejaVu Sans" charset="0"/>
                <a:cs typeface="DejaVu Sans" charset="0"/>
              </a:rPr>
              <a:t> </a:t>
            </a:r>
            <a:r>
              <a:rPr lang="en-US" altLang="zh-CN" sz="900" b="0">
                <a:latin typeface="DejaVu Sans" charset="0"/>
                <a:cs typeface="DejaVu Sans" charset="0"/>
              </a:rPr>
              <a:t>3</a:t>
            </a:r>
            <a:r>
              <a:rPr lang="zh-CN" altLang="en-US" sz="900" b="0">
                <a:latin typeface="方正黑体_GBK" charset="0"/>
                <a:cs typeface="方正黑体_GBK" charset="0"/>
              </a:rPr>
              <a:t>微前端对全栈团队的支持</a:t>
            </a:r>
            <a:endParaRPr lang="zh-CN" altLang="en-US" sz="900" b="0">
              <a:latin typeface="方正黑体_GBK" charset="0"/>
              <a:cs typeface="方正黑体_GBK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0" y="1120775"/>
            <a:ext cx="53930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采用微前端的原因有许多种，经常主要是为了技术本身，不过，理想情况下，采用微前端是基于真实业务场景，或是出于改善用户体验的需要。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微前端方案的核心在于追求以下特性：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前端各部分可以单独开发、测试、部署。</a:t>
            </a:r>
            <a:endParaRPr lang="zh-CN" altLang="en-US"/>
          </a:p>
          <a:p>
            <a:r>
              <a:rPr lang="zh-CN" altLang="en-US"/>
              <a:t>前端各部分的增加、移除、替换无需重新构建。</a:t>
            </a:r>
            <a:endParaRPr lang="zh-CN" altLang="en-US"/>
          </a:p>
          <a:p>
            <a:r>
              <a:rPr lang="zh-CN" altLang="en-US"/>
              <a:t>前端各部分可以采用不同的技术。</a:t>
            </a:r>
            <a:endParaRPr lang="zh-CN" altLang="en-US"/>
          </a:p>
          <a:p>
            <a:r>
              <a:rPr lang="zh-CN" altLang="en-US"/>
              <a:t>因此，微前端的精髓在于解藕。应用达到特定规模后，微前端开始变得有意义。其中一个好处是更多潜在的团队划分可能性，包括组建更小的全栈团队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336550"/>
            <a:ext cx="5822315" cy="409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46125" y="992505"/>
            <a:ext cx="74148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微前端在如下场景中将更发挥更大作用：</a:t>
            </a:r>
            <a:endParaRPr lang="zh-CN" altLang="en-US"/>
          </a:p>
          <a:p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多个团队贡献同一个前端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一些独立的部分需由特定的用户或团队激活、 终止激活或 roll out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需支持外部开发人员对 UI 进行扩展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UI 的特性集每日 / 每周都在增长，并不会影响系统其它部分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不论应用如何增长， 都需要维持恒定的开发速度</a:t>
            </a:r>
            <a:endParaRPr lang="zh-CN" alt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/>
              <a:t>支持不同团队使用不同的开发工具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8945" y="398780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拓展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08025" y="428625"/>
            <a:ext cx="3689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4472C4"/>
                </a:solidFill>
              </a:rPr>
              <a:t>微前端的使用者</a:t>
            </a:r>
            <a:endParaRPr lang="zh-CN" altLang="en-US" sz="2000" b="1">
              <a:solidFill>
                <a:srgbClr val="4472C4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6135" y="900430"/>
            <a:ext cx="76346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目前，微前端得到越来越多企业的积极采纳，最新列表：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DAZN                                  </a:t>
            </a:r>
            <a:endParaRPr lang="zh-CN" altLang="en-US"/>
          </a:p>
          <a:p>
            <a:r>
              <a:rPr lang="zh-CN" altLang="en-US"/>
              <a:t>Elsevier</a:t>
            </a:r>
            <a:endParaRPr lang="zh-CN" altLang="en-US"/>
          </a:p>
          <a:p>
            <a:r>
              <a:rPr lang="zh-CN" altLang="en-US"/>
              <a:t>entando</a:t>
            </a:r>
            <a:endParaRPr lang="zh-CN" altLang="en-US"/>
          </a:p>
          <a:p>
            <a:r>
              <a:rPr lang="zh-CN" altLang="en-US"/>
              <a:t>Fiverr</a:t>
            </a:r>
            <a:endParaRPr lang="zh-CN" altLang="en-US"/>
          </a:p>
          <a:p>
            <a:r>
              <a:rPr lang="zh-CN" altLang="en-US"/>
              <a:t>Hello Fresh</a:t>
            </a:r>
            <a:endParaRPr lang="zh-CN" altLang="en-US"/>
          </a:p>
          <a:p>
            <a:r>
              <a:rPr lang="zh-CN" altLang="en-US"/>
              <a:t>IKEA</a:t>
            </a:r>
            <a:endParaRPr lang="zh-CN" altLang="en-US"/>
          </a:p>
          <a:p>
            <a:r>
              <a:rPr lang="zh-CN" altLang="en-US"/>
              <a:t>Bit.dev</a:t>
            </a:r>
            <a:endParaRPr lang="zh-CN" altLang="en-US"/>
          </a:p>
          <a:p>
            <a:r>
              <a:rPr lang="zh-CN" altLang="en-US"/>
              <a:t>Microsoft</a:t>
            </a:r>
            <a:endParaRPr lang="zh-CN" altLang="en-US"/>
          </a:p>
          <a:p>
            <a:r>
              <a:rPr lang="zh-CN" altLang="en-US"/>
              <a:t>Open Table</a:t>
            </a:r>
            <a:endParaRPr lang="zh-CN" altLang="en-US"/>
          </a:p>
          <a:p>
            <a:r>
              <a:rPr lang="zh-CN" altLang="en-US"/>
              <a:t>OpenMRS</a:t>
            </a:r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9880" y="1447800"/>
            <a:ext cx="23202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Otto</a:t>
            </a:r>
            <a:endParaRPr lang="zh-CN" altLang="en-US"/>
          </a:p>
          <a:p>
            <a:r>
              <a:rPr lang="zh-CN" altLang="en-US">
                <a:sym typeface="+mn-ea"/>
              </a:rPr>
              <a:t>SAP</a:t>
            </a:r>
            <a:endParaRPr lang="zh-CN" altLang="en-US"/>
          </a:p>
          <a:p>
            <a:r>
              <a:rPr lang="zh-CN" altLang="en-US">
                <a:sym typeface="+mn-ea"/>
              </a:rPr>
              <a:t>Sixt</a:t>
            </a:r>
            <a:endParaRPr lang="zh-CN" altLang="en-US"/>
          </a:p>
          <a:p>
            <a:r>
              <a:rPr lang="zh-CN" altLang="en-US">
                <a:sym typeface="+mn-ea"/>
              </a:rPr>
              <a:t>Skyscanner</a:t>
            </a:r>
            <a:endParaRPr lang="zh-CN" altLang="en-US"/>
          </a:p>
          <a:p>
            <a:r>
              <a:rPr lang="zh-CN" altLang="en-US">
                <a:sym typeface="+mn-ea"/>
              </a:rPr>
              <a:t>smapiot</a:t>
            </a:r>
            <a:endParaRPr lang="zh-CN" altLang="en-US"/>
          </a:p>
          <a:p>
            <a:r>
              <a:rPr lang="zh-CN" altLang="en-US">
                <a:sym typeface="+mn-ea"/>
              </a:rPr>
              <a:t>Spotify</a:t>
            </a:r>
            <a:endParaRPr lang="zh-CN" altLang="en-US"/>
          </a:p>
          <a:p>
            <a:r>
              <a:rPr lang="zh-CN" altLang="en-US">
                <a:sym typeface="+mn-ea"/>
              </a:rPr>
              <a:t>Starbucks</a:t>
            </a:r>
            <a:endParaRPr lang="zh-CN" altLang="en-US"/>
          </a:p>
          <a:p>
            <a:r>
              <a:rPr lang="zh-CN" altLang="en-US">
                <a:sym typeface="+mn-ea"/>
              </a:rPr>
              <a:t>Thalia</a:t>
            </a:r>
            <a:endParaRPr lang="zh-CN" altLang="en-US"/>
          </a:p>
          <a:p>
            <a:r>
              <a:rPr lang="zh-CN" altLang="en-US">
                <a:sym typeface="+mn-ea"/>
              </a:rPr>
              <a:t>Zalando</a:t>
            </a:r>
            <a:endParaRPr lang="zh-CN" altLang="en-US"/>
          </a:p>
          <a:p>
            <a:r>
              <a:rPr lang="zh-CN" altLang="en-US">
                <a:sym typeface="+mn-ea"/>
              </a:rPr>
              <a:t>ZEISS</a:t>
            </a:r>
            <a:endParaRPr lang="zh-CN" altLang="en-US"/>
          </a:p>
          <a:p>
            <a:r>
              <a:rPr lang="zh-CN" altLang="en-US">
                <a:sym typeface="+mn-ea"/>
              </a:rPr>
              <a:t>……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67250" y="1536065"/>
            <a:ext cx="33966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阿里云</a:t>
            </a:r>
            <a:endParaRPr lang="zh-CN" altLang="en-US"/>
          </a:p>
          <a:p>
            <a:r>
              <a:rPr lang="zh-CN" altLang="en-US"/>
              <a:t>腾讯云</a:t>
            </a:r>
            <a:endParaRPr lang="zh-CN" altLang="en-US"/>
          </a:p>
          <a:p>
            <a:r>
              <a:rPr lang="en-US" altLang="zh-CN"/>
              <a:t>1688</a:t>
            </a:r>
            <a:endParaRPr lang="en-US" altLang="zh-CN"/>
          </a:p>
          <a:p>
            <a:r>
              <a:rPr lang="zh-CN" altLang="en-US"/>
              <a:t>美团</a:t>
            </a:r>
            <a:endParaRPr lang="zh-CN" altLang="en-US"/>
          </a:p>
          <a:p>
            <a:r>
              <a:rPr lang="zh-CN" altLang="en-US"/>
              <a:t>每日优鲜（基于</a:t>
            </a:r>
            <a:r>
              <a:rPr lang="en-US" altLang="zh-CN"/>
              <a:t>single-spa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等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3661</Words>
  <Application>WPS 文字</Application>
  <PresentationFormat>自定义</PresentationFormat>
  <Paragraphs>316</Paragraphs>
  <Slides>26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方正书宋_GBK</vt:lpstr>
      <vt:lpstr>Wingdings</vt:lpstr>
      <vt:lpstr>Impact</vt:lpstr>
      <vt:lpstr>宋体</vt:lpstr>
      <vt:lpstr>Century Gothic</vt:lpstr>
      <vt:lpstr>Calibri</vt:lpstr>
      <vt:lpstr>微软雅黑</vt:lpstr>
      <vt:lpstr>Arial</vt:lpstr>
      <vt:lpstr>冬青黑体简体中文</vt:lpstr>
      <vt:lpstr>Calibri</vt:lpstr>
      <vt:lpstr>苹方-简</vt:lpstr>
      <vt:lpstr>Arial Unicode MS</vt:lpstr>
      <vt:lpstr>Calibri Light</vt:lpstr>
      <vt:lpstr>Helvetica Neue</vt:lpstr>
      <vt:lpstr>汉仪书宋二KW</vt:lpstr>
      <vt:lpstr>Times New Roman</vt:lpstr>
      <vt:lpstr>方正黑体_GBK</vt:lpstr>
      <vt:lpstr>DejaVu Sans</vt:lpstr>
      <vt:lpstr>Times New Roman</vt:lpstr>
      <vt:lpstr>Office Theme</vt:lpstr>
      <vt:lpstr>1_自定义设计方案</vt:lpstr>
      <vt:lpstr>2_自定义设计方案</vt:lpstr>
      <vt:lpstr>自定义设计方案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penghongqiao</cp:lastModifiedBy>
  <cp:revision>46</cp:revision>
  <dcterms:created xsi:type="dcterms:W3CDTF">2021-06-16T02:02:15Z</dcterms:created>
  <dcterms:modified xsi:type="dcterms:W3CDTF">2021-06-16T02:02:15Z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2052-1.2.0.1574</vt:lpwstr>
  </property>
</Properties>
</file>